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theme/themeOverride1.xml" ContentType="application/vnd.openxmlformats-officedocument.themeOverride+xml"/>
  <Override PartName="/ppt/charts/chart5.xml" ContentType="application/vnd.openxmlformats-officedocument.drawingml.chart+xml"/>
  <Override PartName="/ppt/theme/themeOverride2.xml" ContentType="application/vnd.openxmlformats-officedocument.themeOverride+xml"/>
  <Override PartName="/ppt/charts/chart6.xml" ContentType="application/vnd.openxmlformats-officedocument.drawingml.chart+xml"/>
  <Override PartName="/ppt/theme/themeOverride3.xml" ContentType="application/vnd.openxmlformats-officedocument.themeOverride+xml"/>
  <Override PartName="/ppt/charts/chart7.xml" ContentType="application/vnd.openxmlformats-officedocument.drawingml.chart+xml"/>
  <Override PartName="/ppt/theme/themeOverride4.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style8.xml" ContentType="application/vnd.ms-office.chartstyle+xml"/>
  <Override PartName="/ppt/charts/colors8.xml" ContentType="application/vnd.ms-office.chartcolorstyle+xml"/>
  <Override PartName="/ppt/charts/style9.xml" ContentType="application/vnd.ms-office.chartstyle+xml"/>
  <Override PartName="/ppt/charts/colors9.xml" ContentType="application/vnd.ms-office.chartcolorstyle+xml"/>
  <Override PartName="/ppt/charts/style10.xml" ContentType="application/vnd.ms-office.chartstyle+xml"/>
  <Override PartName="/ppt/charts/colors10.xml" ContentType="application/vnd.ms-office.chartcolorstyle+xml"/>
  <Override PartName="/ppt/charts/style11.xml" ContentType="application/vnd.ms-office.chartstyle+xml"/>
  <Override PartName="/ppt/charts/colors11.xml" ContentType="application/vnd.ms-office.chartcolorstyle+xml"/>
  <Override PartName="/ppt/charts/style12.xml" ContentType="application/vnd.ms-office.chartstyle+xml"/>
  <Override PartName="/ppt/charts/colors12.xml" ContentType="application/vnd.ms-office.chartcolorstyle+xml"/>
  <Override PartName="/ppt/charts/style13.xml" ContentType="application/vnd.ms-office.chartstyle+xml"/>
  <Override PartName="/ppt/charts/colors13.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Lst>
  <p:notesMasterIdLst>
    <p:notesMasterId r:id="rId25"/>
  </p:notesMasterIdLst>
  <p:handoutMasterIdLst>
    <p:handoutMasterId r:id="rId26"/>
  </p:handoutMasterIdLst>
  <p:sldIdLst>
    <p:sldId id="3990" r:id="rId5"/>
    <p:sldId id="3930" r:id="rId6"/>
    <p:sldId id="3991" r:id="rId7"/>
    <p:sldId id="3989" r:id="rId8"/>
    <p:sldId id="3987" r:id="rId9"/>
    <p:sldId id="3919" r:id="rId10"/>
    <p:sldId id="3884" r:id="rId11"/>
    <p:sldId id="3885" r:id="rId12"/>
    <p:sldId id="3995" r:id="rId13"/>
    <p:sldId id="3973" r:id="rId14"/>
    <p:sldId id="3993" r:id="rId15"/>
    <p:sldId id="3969" r:id="rId16"/>
    <p:sldId id="2863" r:id="rId17"/>
    <p:sldId id="2865" r:id="rId18"/>
    <p:sldId id="3890" r:id="rId19"/>
    <p:sldId id="2846" r:id="rId20"/>
    <p:sldId id="2847" r:id="rId21"/>
    <p:sldId id="3985" r:id="rId22"/>
    <p:sldId id="3992" r:id="rId23"/>
    <p:sldId id="3994" r:id="rId24"/>
  </p:sldIdLst>
  <p:sldSz cx="12192000" cy="6858000"/>
  <p:notesSz cx="6797675" cy="9926638"/>
  <p:defaultTextStyle>
    <a:defPPr>
      <a:defRPr lang="it-IT"/>
    </a:defPPr>
    <a:lvl1pPr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8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8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8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8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2" pos="3840" userDrawn="1">
          <p15:clr>
            <a:srgbClr val="A4A3A4"/>
          </p15:clr>
        </p15:guide>
        <p15:guide id="3" orient="horz" pos="731" userDrawn="1">
          <p15:clr>
            <a:srgbClr val="A4A3A4"/>
          </p15:clr>
        </p15:guide>
      </p15:sldGuideLst>
    </p:ext>
    <p:ext uri="{2D200454-40CA-4A62-9FC3-DE9A4176ACB9}">
      <p15:notesGuideLst xmlns:p15="http://schemas.microsoft.com/office/powerpoint/2012/main" xmlns="">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082"/>
    <a:srgbClr val="92D050"/>
    <a:srgbClr val="C5E0B4"/>
    <a:srgbClr val="FFFFFF"/>
    <a:srgbClr val="F2F2F2"/>
    <a:srgbClr val="C00000"/>
    <a:srgbClr val="A6A6A6"/>
    <a:srgbClr val="B4E5A2"/>
    <a:srgbClr val="4472C4"/>
    <a:srgbClr val="8ED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732B48-6475-4AEA-983D-881AE7979757}" v="14" dt="2025-04-09T08:52:48.497"/>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120" d="100"/>
          <a:sy n="120" d="100"/>
        </p:scale>
        <p:origin x="-864" y="-72"/>
      </p:cViewPr>
      <p:guideLst>
        <p:guide orient="horz" pos="731"/>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dovica Gervasio" userId="4ac4190c-93ae-473e-8cf1-f9217ea1347c" providerId="ADAL" clId="{4A0B2CB5-448A-4686-83EF-CD03BD06339D}"/>
    <pc:docChg chg="undo custSel addSld delSld modSld">
      <pc:chgData name="Ludovica Gervasio" userId="4ac4190c-93ae-473e-8cf1-f9217ea1347c" providerId="ADAL" clId="{4A0B2CB5-448A-4686-83EF-CD03BD06339D}" dt="2025-04-02T10:21:06.396" v="645" actId="6549"/>
      <pc:docMkLst>
        <pc:docMk/>
      </pc:docMkLst>
      <pc:sldChg chg="modSp mod">
        <pc:chgData name="Ludovica Gervasio" userId="4ac4190c-93ae-473e-8cf1-f9217ea1347c" providerId="ADAL" clId="{4A0B2CB5-448A-4686-83EF-CD03BD06339D}" dt="2025-04-02T10:08:17.219" v="215" actId="113"/>
        <pc:sldMkLst>
          <pc:docMk/>
          <pc:sldMk cId="2678984022" sldId="2846"/>
        </pc:sldMkLst>
        <pc:graphicFrameChg chg="modGraphic">
          <ac:chgData name="Ludovica Gervasio" userId="4ac4190c-93ae-473e-8cf1-f9217ea1347c" providerId="ADAL" clId="{4A0B2CB5-448A-4686-83EF-CD03BD06339D}" dt="2025-04-02T10:08:17.219" v="215" actId="113"/>
          <ac:graphicFrameMkLst>
            <pc:docMk/>
            <pc:sldMk cId="2678984022" sldId="2846"/>
            <ac:graphicFrameMk id="19" creationId="{2B205E76-27B0-6F24-B183-D3E49106169E}"/>
          </ac:graphicFrameMkLst>
        </pc:graphicFrameChg>
      </pc:sldChg>
      <pc:sldChg chg="del">
        <pc:chgData name="Ludovica Gervasio" userId="4ac4190c-93ae-473e-8cf1-f9217ea1347c" providerId="ADAL" clId="{4A0B2CB5-448A-4686-83EF-CD03BD06339D}" dt="2025-04-02T09:45:40.550" v="1" actId="2696"/>
        <pc:sldMkLst>
          <pc:docMk/>
          <pc:sldMk cId="434760672" sldId="3875"/>
        </pc:sldMkLst>
      </pc:sldChg>
      <pc:sldChg chg="delSp del mod">
        <pc:chgData name="Ludovica Gervasio" userId="4ac4190c-93ae-473e-8cf1-f9217ea1347c" providerId="ADAL" clId="{4A0B2CB5-448A-4686-83EF-CD03BD06339D}" dt="2025-04-02T09:47:16.422" v="18" actId="2696"/>
        <pc:sldMkLst>
          <pc:docMk/>
          <pc:sldMk cId="4053775496" sldId="3882"/>
        </pc:sldMkLst>
      </pc:sldChg>
      <pc:sldChg chg="modSp mod">
        <pc:chgData name="Ludovica Gervasio" userId="4ac4190c-93ae-473e-8cf1-f9217ea1347c" providerId="ADAL" clId="{4A0B2CB5-448A-4686-83EF-CD03BD06339D}" dt="2025-04-02T10:07:45.577" v="210" actId="14100"/>
        <pc:sldMkLst>
          <pc:docMk/>
          <pc:sldMk cId="3400372830" sldId="3888"/>
        </pc:sldMkLst>
        <pc:spChg chg="mod">
          <ac:chgData name="Ludovica Gervasio" userId="4ac4190c-93ae-473e-8cf1-f9217ea1347c" providerId="ADAL" clId="{4A0B2CB5-448A-4686-83EF-CD03BD06339D}" dt="2025-04-02T10:07:45.577" v="210" actId="14100"/>
          <ac:spMkLst>
            <pc:docMk/>
            <pc:sldMk cId="3400372830" sldId="3888"/>
            <ac:spMk id="5" creationId="{17310CB2-8C17-025C-ED45-94950364E8E1}"/>
          </ac:spMkLst>
        </pc:spChg>
        <pc:graphicFrameChg chg="modGraphic">
          <ac:chgData name="Ludovica Gervasio" userId="4ac4190c-93ae-473e-8cf1-f9217ea1347c" providerId="ADAL" clId="{4A0B2CB5-448A-4686-83EF-CD03BD06339D}" dt="2025-04-02T10:07:37.134" v="207" actId="2084"/>
          <ac:graphicFrameMkLst>
            <pc:docMk/>
            <pc:sldMk cId="3400372830" sldId="3888"/>
            <ac:graphicFrameMk id="4" creationId="{2D9F46F3-AA25-1FF5-B839-A0146554A6A7}"/>
          </ac:graphicFrameMkLst>
        </pc:graphicFrameChg>
        <pc:picChg chg="mod">
          <ac:chgData name="Ludovica Gervasio" userId="4ac4190c-93ae-473e-8cf1-f9217ea1347c" providerId="ADAL" clId="{4A0B2CB5-448A-4686-83EF-CD03BD06339D}" dt="2025-04-02T10:07:42.577" v="209" actId="1076"/>
          <ac:picMkLst>
            <pc:docMk/>
            <pc:sldMk cId="3400372830" sldId="3888"/>
            <ac:picMk id="11" creationId="{FEFC1ADD-4FF7-5A30-BB3B-1A4FB3A149C8}"/>
          </ac:picMkLst>
        </pc:picChg>
      </pc:sldChg>
      <pc:sldChg chg="modSp mod">
        <pc:chgData name="Ludovica Gervasio" userId="4ac4190c-93ae-473e-8cf1-f9217ea1347c" providerId="ADAL" clId="{4A0B2CB5-448A-4686-83EF-CD03BD06339D}" dt="2025-04-02T10:20:24.185" v="620" actId="6549"/>
        <pc:sldMkLst>
          <pc:docMk/>
          <pc:sldMk cId="3530708707" sldId="3889"/>
        </pc:sldMkLst>
      </pc:sldChg>
      <pc:sldChg chg="del">
        <pc:chgData name="Ludovica Gervasio" userId="4ac4190c-93ae-473e-8cf1-f9217ea1347c" providerId="ADAL" clId="{4A0B2CB5-448A-4686-83EF-CD03BD06339D}" dt="2025-04-02T10:08:48.518" v="218" actId="2696"/>
        <pc:sldMkLst>
          <pc:docMk/>
          <pc:sldMk cId="3238053699" sldId="3904"/>
        </pc:sldMkLst>
      </pc:sldChg>
      <pc:sldChg chg="addSp delSp modSp mod">
        <pc:chgData name="Ludovica Gervasio" userId="4ac4190c-93ae-473e-8cf1-f9217ea1347c" providerId="ADAL" clId="{4A0B2CB5-448A-4686-83EF-CD03BD06339D}" dt="2025-04-02T09:46:03.659" v="3"/>
        <pc:sldMkLst>
          <pc:docMk/>
          <pc:sldMk cId="3909094977" sldId="3930"/>
        </pc:sldMkLst>
      </pc:sldChg>
      <pc:sldChg chg="addSp delSp modSp mod">
        <pc:chgData name="Ludovica Gervasio" userId="4ac4190c-93ae-473e-8cf1-f9217ea1347c" providerId="ADAL" clId="{4A0B2CB5-448A-4686-83EF-CD03BD06339D}" dt="2025-04-02T10:19:31.685" v="582"/>
        <pc:sldMkLst>
          <pc:docMk/>
          <pc:sldMk cId="1491864278" sldId="3939"/>
        </pc:sldMkLst>
        <pc:spChg chg="add mod ord">
          <ac:chgData name="Ludovica Gervasio" userId="4ac4190c-93ae-473e-8cf1-f9217ea1347c" providerId="ADAL" clId="{4A0B2CB5-448A-4686-83EF-CD03BD06339D}" dt="2025-04-02T10:04:15.374" v="162" actId="167"/>
          <ac:spMkLst>
            <pc:docMk/>
            <pc:sldMk cId="1491864278" sldId="3939"/>
            <ac:spMk id="3" creationId="{D323F483-7B78-18B5-CDF0-7847C6AEB257}"/>
          </ac:spMkLst>
        </pc:spChg>
        <pc:spChg chg="add mod">
          <ac:chgData name="Ludovica Gervasio" userId="4ac4190c-93ae-473e-8cf1-f9217ea1347c" providerId="ADAL" clId="{4A0B2CB5-448A-4686-83EF-CD03BD06339D}" dt="2025-04-02T10:04:18.084" v="164" actId="6549"/>
          <ac:spMkLst>
            <pc:docMk/>
            <pc:sldMk cId="1491864278" sldId="3939"/>
            <ac:spMk id="5" creationId="{059C918B-4389-68C7-BF18-9F286A52BA22}"/>
          </ac:spMkLst>
        </pc:spChg>
        <pc:spChg chg="add mod">
          <ac:chgData name="Ludovica Gervasio" userId="4ac4190c-93ae-473e-8cf1-f9217ea1347c" providerId="ADAL" clId="{4A0B2CB5-448A-4686-83EF-CD03BD06339D}" dt="2025-04-02T10:19:31.685" v="582"/>
          <ac:spMkLst>
            <pc:docMk/>
            <pc:sldMk cId="1491864278" sldId="3939"/>
            <ac:spMk id="7" creationId="{C6D066F9-53E1-566C-353C-728AD1EE1950}"/>
          </ac:spMkLst>
        </pc:spChg>
        <pc:graphicFrameChg chg="mod">
          <ac:chgData name="Ludovica Gervasio" userId="4ac4190c-93ae-473e-8cf1-f9217ea1347c" providerId="ADAL" clId="{4A0B2CB5-448A-4686-83EF-CD03BD06339D}" dt="2025-04-02T10:04:07.569" v="155" actId="167"/>
          <ac:graphicFrameMkLst>
            <pc:docMk/>
            <pc:sldMk cId="1491864278" sldId="3939"/>
            <ac:graphicFrameMk id="23" creationId="{48816B70-592B-B274-CE79-59326574FDF4}"/>
          </ac:graphicFrameMkLst>
        </pc:graphicFrameChg>
        <pc:picChg chg="add mod">
          <ac:chgData name="Ludovica Gervasio" userId="4ac4190c-93ae-473e-8cf1-f9217ea1347c" providerId="ADAL" clId="{4A0B2CB5-448A-4686-83EF-CD03BD06339D}" dt="2025-04-02T10:03:10.310" v="151" actId="167"/>
          <ac:picMkLst>
            <pc:docMk/>
            <pc:sldMk cId="1491864278" sldId="3939"/>
            <ac:picMk id="6" creationId="{E3B9328D-8537-A13E-4489-34E8493C87C1}"/>
          </ac:picMkLst>
        </pc:picChg>
      </pc:sldChg>
      <pc:sldChg chg="addSp delSp modSp mod">
        <pc:chgData name="Ludovica Gervasio" userId="4ac4190c-93ae-473e-8cf1-f9217ea1347c" providerId="ADAL" clId="{4A0B2CB5-448A-4686-83EF-CD03BD06339D}" dt="2025-04-02T10:17:29.508" v="539" actId="6549"/>
        <pc:sldMkLst>
          <pc:docMk/>
          <pc:sldMk cId="3927253952" sldId="3941"/>
        </pc:sldMkLst>
      </pc:sldChg>
      <pc:sldChg chg="addSp delSp modSp">
        <pc:chgData name="Ludovica Gervasio" userId="4ac4190c-93ae-473e-8cf1-f9217ea1347c" providerId="ADAL" clId="{4A0B2CB5-448A-4686-83EF-CD03BD06339D}" dt="2025-04-02T10:20:10.038" v="607"/>
        <pc:sldMkLst>
          <pc:docMk/>
          <pc:sldMk cId="1670865156" sldId="3970"/>
        </pc:sldMkLst>
      </pc:sldChg>
      <pc:sldChg chg="addSp delSp modSp mod">
        <pc:chgData name="Ludovica Gervasio" userId="4ac4190c-93ae-473e-8cf1-f9217ea1347c" providerId="ADAL" clId="{4A0B2CB5-448A-4686-83EF-CD03BD06339D}" dt="2025-04-02T10:07:06.341" v="206" actId="6549"/>
        <pc:sldMkLst>
          <pc:docMk/>
          <pc:sldMk cId="2152107901" sldId="3972"/>
        </pc:sldMkLst>
        <pc:spChg chg="add mod">
          <ac:chgData name="Ludovica Gervasio" userId="4ac4190c-93ae-473e-8cf1-f9217ea1347c" providerId="ADAL" clId="{4A0B2CB5-448A-4686-83EF-CD03BD06339D}" dt="2025-04-02T10:06:15.243" v="191"/>
          <ac:spMkLst>
            <pc:docMk/>
            <pc:sldMk cId="2152107901" sldId="3972"/>
            <ac:spMk id="3" creationId="{FD475C57-2C71-E453-B85C-67D5479964E2}"/>
          </ac:spMkLst>
        </pc:spChg>
        <pc:spChg chg="add mod">
          <ac:chgData name="Ludovica Gervasio" userId="4ac4190c-93ae-473e-8cf1-f9217ea1347c" providerId="ADAL" clId="{4A0B2CB5-448A-4686-83EF-CD03BD06339D}" dt="2025-04-02T10:07:06.341" v="206" actId="6549"/>
          <ac:spMkLst>
            <pc:docMk/>
            <pc:sldMk cId="2152107901" sldId="3972"/>
            <ac:spMk id="5" creationId="{7D0A479B-BBA3-7C2F-1602-8F1315179AC1}"/>
          </ac:spMkLst>
        </pc:spChg>
        <pc:graphicFrameChg chg="mod">
          <ac:chgData name="Ludovica Gervasio" userId="4ac4190c-93ae-473e-8cf1-f9217ea1347c" providerId="ADAL" clId="{4A0B2CB5-448A-4686-83EF-CD03BD06339D}" dt="2025-04-02T10:06:18.377" v="192" actId="14100"/>
          <ac:graphicFrameMkLst>
            <pc:docMk/>
            <pc:sldMk cId="2152107901" sldId="3972"/>
            <ac:graphicFrameMk id="33" creationId="{8711D195-0EA1-82A0-D2B6-2E0BEAA573C3}"/>
          </ac:graphicFrameMkLst>
        </pc:graphicFrameChg>
        <pc:picChg chg="add mod modCrop">
          <ac:chgData name="Ludovica Gervasio" userId="4ac4190c-93ae-473e-8cf1-f9217ea1347c" providerId="ADAL" clId="{4A0B2CB5-448A-4686-83EF-CD03BD06339D}" dt="2025-04-02T10:06:40.209" v="196" actId="1076"/>
          <ac:picMkLst>
            <pc:docMk/>
            <pc:sldMk cId="2152107901" sldId="3972"/>
            <ac:picMk id="6" creationId="{BEB5DF8B-C574-FC6C-5CFD-68F3C88DDA91}"/>
          </ac:picMkLst>
        </pc:picChg>
        <pc:picChg chg="add mod">
          <ac:chgData name="Ludovica Gervasio" userId="4ac4190c-93ae-473e-8cf1-f9217ea1347c" providerId="ADAL" clId="{4A0B2CB5-448A-4686-83EF-CD03BD06339D}" dt="2025-04-02T10:06:50.290" v="198" actId="1076"/>
          <ac:picMkLst>
            <pc:docMk/>
            <pc:sldMk cId="2152107901" sldId="3972"/>
            <ac:picMk id="8" creationId="{1D0BC80C-BB87-7EF4-8946-E77E0AA80A15}"/>
          </ac:picMkLst>
        </pc:picChg>
      </pc:sldChg>
      <pc:sldChg chg="addSp delSp modSp add del mod">
        <pc:chgData name="Ludovica Gervasio" userId="4ac4190c-93ae-473e-8cf1-f9217ea1347c" providerId="ADAL" clId="{4A0B2CB5-448A-4686-83EF-CD03BD06339D}" dt="2025-04-02T10:19:42.514" v="603" actId="6549"/>
        <pc:sldMkLst>
          <pc:docMk/>
          <pc:sldMk cId="1035297256" sldId="3973"/>
        </pc:sldMkLst>
        <pc:spChg chg="add mod">
          <ac:chgData name="Ludovica Gervasio" userId="4ac4190c-93ae-473e-8cf1-f9217ea1347c" providerId="ADAL" clId="{4A0B2CB5-448A-4686-83EF-CD03BD06339D}" dt="2025-04-02T10:19:42.514" v="603" actId="6549"/>
          <ac:spMkLst>
            <pc:docMk/>
            <pc:sldMk cId="1035297256" sldId="3973"/>
            <ac:spMk id="11" creationId="{37FD6484-227E-6D68-F97E-9EA45F2FCD3A}"/>
          </ac:spMkLst>
        </pc:spChg>
        <pc:graphicFrameChg chg="mod modGraphic">
          <ac:chgData name="Ludovica Gervasio" userId="4ac4190c-93ae-473e-8cf1-f9217ea1347c" providerId="ADAL" clId="{4A0B2CB5-448A-4686-83EF-CD03BD06339D}" dt="2025-04-02T10:05:38.202" v="186" actId="113"/>
          <ac:graphicFrameMkLst>
            <pc:docMk/>
            <pc:sldMk cId="1035297256" sldId="3973"/>
            <ac:graphicFrameMk id="7" creationId="{82771E07-EFCB-2822-B932-63D6F31AE139}"/>
          </ac:graphicFrameMkLst>
        </pc:graphicFrameChg>
      </pc:sldChg>
      <pc:sldChg chg="addSp delSp modSp">
        <pc:chgData name="Ludovica Gervasio" userId="4ac4190c-93ae-473e-8cf1-f9217ea1347c" providerId="ADAL" clId="{4A0B2CB5-448A-4686-83EF-CD03BD06339D}" dt="2025-04-02T10:20:47.837" v="629"/>
        <pc:sldMkLst>
          <pc:docMk/>
          <pc:sldMk cId="526324156" sldId="3985"/>
        </pc:sldMkLst>
        <pc:spChg chg="add mod">
          <ac:chgData name="Ludovica Gervasio" userId="4ac4190c-93ae-473e-8cf1-f9217ea1347c" providerId="ADAL" clId="{4A0B2CB5-448A-4686-83EF-CD03BD06339D}" dt="2025-04-02T10:20:47.837" v="629"/>
          <ac:spMkLst>
            <pc:docMk/>
            <pc:sldMk cId="526324156" sldId="3985"/>
            <ac:spMk id="2" creationId="{ECF97E8F-6D9C-3DF7-EFD7-AB2DB12D5F49}"/>
          </ac:spMkLst>
        </pc:spChg>
      </pc:sldChg>
      <pc:sldChg chg="addSp delSp modSp mod">
        <pc:chgData name="Ludovica Gervasio" userId="4ac4190c-93ae-473e-8cf1-f9217ea1347c" providerId="ADAL" clId="{4A0B2CB5-448A-4686-83EF-CD03BD06339D}" dt="2025-04-02T10:02:09.542" v="146" actId="478"/>
        <pc:sldMkLst>
          <pc:docMk/>
          <pc:sldMk cId="461637037" sldId="3987"/>
        </pc:sldMkLst>
        <pc:spChg chg="add mod">
          <ac:chgData name="Ludovica Gervasio" userId="4ac4190c-93ae-473e-8cf1-f9217ea1347c" providerId="ADAL" clId="{4A0B2CB5-448A-4686-83EF-CD03BD06339D}" dt="2025-04-02T09:49:44.118" v="74" actId="6549"/>
          <ac:spMkLst>
            <pc:docMk/>
            <pc:sldMk cId="461637037" sldId="3987"/>
            <ac:spMk id="6" creationId="{E8DD6D46-F426-B5CB-5923-4E9EC17EE834}"/>
          </ac:spMkLst>
        </pc:spChg>
        <pc:graphicFrameChg chg="add mod modGraphic">
          <ac:chgData name="Ludovica Gervasio" userId="4ac4190c-93ae-473e-8cf1-f9217ea1347c" providerId="ADAL" clId="{4A0B2CB5-448A-4686-83EF-CD03BD06339D}" dt="2025-04-02T10:02:07.523" v="145" actId="20577"/>
          <ac:graphicFrameMkLst>
            <pc:docMk/>
            <pc:sldMk cId="461637037" sldId="3987"/>
            <ac:graphicFrameMk id="14" creationId="{551DDD3F-D33C-D8C3-2E9D-21D128AD21CB}"/>
          </ac:graphicFrameMkLst>
        </pc:graphicFrameChg>
      </pc:sldChg>
      <pc:sldChg chg="addSp delSp modSp">
        <pc:chgData name="Ludovica Gervasio" userId="4ac4190c-93ae-473e-8cf1-f9217ea1347c" providerId="ADAL" clId="{4A0B2CB5-448A-4686-83EF-CD03BD06339D}" dt="2025-04-02T10:19:05.651" v="580"/>
        <pc:sldMkLst>
          <pc:docMk/>
          <pc:sldMk cId="2455705414" sldId="3988"/>
        </pc:sldMkLst>
        <pc:spChg chg="add mod">
          <ac:chgData name="Ludovica Gervasio" userId="4ac4190c-93ae-473e-8cf1-f9217ea1347c" providerId="ADAL" clId="{4A0B2CB5-448A-4686-83EF-CD03BD06339D}" dt="2025-04-02T10:19:05.651" v="580"/>
          <ac:spMkLst>
            <pc:docMk/>
            <pc:sldMk cId="2455705414" sldId="3988"/>
            <ac:spMk id="10" creationId="{C83B8156-B4F4-7576-5CB5-7ED0F739C3A8}"/>
          </ac:spMkLst>
        </pc:spChg>
      </pc:sldChg>
      <pc:sldChg chg="addSp delSp modSp add mod">
        <pc:chgData name="Ludovica Gervasio" userId="4ac4190c-93ae-473e-8cf1-f9217ea1347c" providerId="ADAL" clId="{4A0B2CB5-448A-4686-83EF-CD03BD06339D}" dt="2025-04-02T10:18:41.073" v="578" actId="6549"/>
        <pc:sldMkLst>
          <pc:docMk/>
          <pc:sldMk cId="2049972415" sldId="3989"/>
        </pc:sldMkLst>
        <pc:spChg chg="add mod">
          <ac:chgData name="Ludovica Gervasio" userId="4ac4190c-93ae-473e-8cf1-f9217ea1347c" providerId="ADAL" clId="{4A0B2CB5-448A-4686-83EF-CD03BD06339D}" dt="2025-04-02T10:18:41.073" v="578" actId="6549"/>
          <ac:spMkLst>
            <pc:docMk/>
            <pc:sldMk cId="2049972415" sldId="3989"/>
            <ac:spMk id="2" creationId="{214E1C89-7E2E-84B8-4DD6-5878EF070971}"/>
          </ac:spMkLst>
        </pc:spChg>
        <pc:graphicFrameChg chg="mod modGraphic">
          <ac:chgData name="Ludovica Gervasio" userId="4ac4190c-93ae-473e-8cf1-f9217ea1347c" providerId="ADAL" clId="{4A0B2CB5-448A-4686-83EF-CD03BD06339D}" dt="2025-04-02T09:49:01.214" v="43" actId="113"/>
          <ac:graphicFrameMkLst>
            <pc:docMk/>
            <pc:sldMk cId="2049972415" sldId="3989"/>
            <ac:graphicFrameMk id="6" creationId="{BFE6881A-A411-263B-3F5C-23E530915048}"/>
          </ac:graphicFrameMkLst>
        </pc:graphicFrameChg>
      </pc:sldChg>
      <pc:sldChg chg="add">
        <pc:chgData name="Ludovica Gervasio" userId="4ac4190c-93ae-473e-8cf1-f9217ea1347c" providerId="ADAL" clId="{4A0B2CB5-448A-4686-83EF-CD03BD06339D}" dt="2025-04-02T09:45:38.959" v="0"/>
        <pc:sldMkLst>
          <pc:docMk/>
          <pc:sldMk cId="3660155911" sldId="3990"/>
        </pc:sldMkLst>
      </pc:sldChg>
      <pc:sldChg chg="addSp delSp modSp add mod">
        <pc:chgData name="Ludovica Gervasio" userId="4ac4190c-93ae-473e-8cf1-f9217ea1347c" providerId="ADAL" clId="{4A0B2CB5-448A-4686-83EF-CD03BD06339D}" dt="2025-04-02T10:18:18.264" v="557" actId="20577"/>
        <pc:sldMkLst>
          <pc:docMk/>
          <pc:sldMk cId="2341316236" sldId="3991"/>
        </pc:sldMkLst>
        <pc:spChg chg="add mod">
          <ac:chgData name="Ludovica Gervasio" userId="4ac4190c-93ae-473e-8cf1-f9217ea1347c" providerId="ADAL" clId="{4A0B2CB5-448A-4686-83EF-CD03BD06339D}" dt="2025-04-02T09:46:57.378" v="13" actId="1076"/>
          <ac:spMkLst>
            <pc:docMk/>
            <pc:sldMk cId="2341316236" sldId="3991"/>
            <ac:spMk id="4" creationId="{CDB07B24-7363-06C9-19BB-F954E0C3A748}"/>
          </ac:spMkLst>
        </pc:spChg>
        <pc:spChg chg="add mod">
          <ac:chgData name="Ludovica Gervasio" userId="4ac4190c-93ae-473e-8cf1-f9217ea1347c" providerId="ADAL" clId="{4A0B2CB5-448A-4686-83EF-CD03BD06339D}" dt="2025-04-02T09:46:57.378" v="13" actId="1076"/>
          <ac:spMkLst>
            <pc:docMk/>
            <pc:sldMk cId="2341316236" sldId="3991"/>
            <ac:spMk id="5" creationId="{4CA54204-46F7-A368-AB62-46CB6C024F39}"/>
          </ac:spMkLst>
        </pc:spChg>
        <pc:spChg chg="add mod">
          <ac:chgData name="Ludovica Gervasio" userId="4ac4190c-93ae-473e-8cf1-f9217ea1347c" providerId="ADAL" clId="{4A0B2CB5-448A-4686-83EF-CD03BD06339D}" dt="2025-04-02T09:46:57.378" v="13" actId="1076"/>
          <ac:spMkLst>
            <pc:docMk/>
            <pc:sldMk cId="2341316236" sldId="3991"/>
            <ac:spMk id="6" creationId="{B88AA503-F7C1-3C82-AE70-67F5A59F47AC}"/>
          </ac:spMkLst>
        </pc:spChg>
        <pc:spChg chg="add mod">
          <ac:chgData name="Ludovica Gervasio" userId="4ac4190c-93ae-473e-8cf1-f9217ea1347c" providerId="ADAL" clId="{4A0B2CB5-448A-4686-83EF-CD03BD06339D}" dt="2025-04-02T09:46:57.378" v="13" actId="1076"/>
          <ac:spMkLst>
            <pc:docMk/>
            <pc:sldMk cId="2341316236" sldId="3991"/>
            <ac:spMk id="7" creationId="{90817BBD-8600-2BFE-4496-EBA486556853}"/>
          </ac:spMkLst>
        </pc:spChg>
        <pc:spChg chg="add mod">
          <ac:chgData name="Ludovica Gervasio" userId="4ac4190c-93ae-473e-8cf1-f9217ea1347c" providerId="ADAL" clId="{4A0B2CB5-448A-4686-83EF-CD03BD06339D}" dt="2025-04-02T09:46:57.378" v="13" actId="1076"/>
          <ac:spMkLst>
            <pc:docMk/>
            <pc:sldMk cId="2341316236" sldId="3991"/>
            <ac:spMk id="8" creationId="{EFCF0136-C8C6-46AC-A924-D767E47AC0BB}"/>
          </ac:spMkLst>
        </pc:spChg>
        <pc:spChg chg="mod">
          <ac:chgData name="Ludovica Gervasio" userId="4ac4190c-93ae-473e-8cf1-f9217ea1347c" providerId="ADAL" clId="{4A0B2CB5-448A-4686-83EF-CD03BD06339D}" dt="2025-04-02T10:18:18.264" v="557" actId="20577"/>
          <ac:spMkLst>
            <pc:docMk/>
            <pc:sldMk cId="2341316236" sldId="3991"/>
            <ac:spMk id="10" creationId="{0DA40E3B-5A6A-3F8F-3681-BCA2FC255CBF}"/>
          </ac:spMkLst>
        </pc:spChg>
        <pc:graphicFrameChg chg="add mod">
          <ac:chgData name="Ludovica Gervasio" userId="4ac4190c-93ae-473e-8cf1-f9217ea1347c" providerId="ADAL" clId="{4A0B2CB5-448A-4686-83EF-CD03BD06339D}" dt="2025-04-02T09:47:13.465" v="17" actId="14100"/>
          <ac:graphicFrameMkLst>
            <pc:docMk/>
            <pc:sldMk cId="2341316236" sldId="3991"/>
            <ac:graphicFrameMk id="11" creationId="{C5D3F952-31E3-3E7A-474E-20BB245AB261}"/>
          </ac:graphicFrameMkLst>
        </pc:graphicFrameChg>
      </pc:sldChg>
      <pc:sldChg chg="addSp modSp add mod">
        <pc:chgData name="Ludovica Gervasio" userId="4ac4190c-93ae-473e-8cf1-f9217ea1347c" providerId="ADAL" clId="{4A0B2CB5-448A-4686-83EF-CD03BD06339D}" dt="2025-04-02T10:21:06.396" v="645" actId="6549"/>
        <pc:sldMkLst>
          <pc:docMk/>
          <pc:sldMk cId="1420560039" sldId="3992"/>
        </pc:sldMkLst>
        <pc:spChg chg="mod">
          <ac:chgData name="Ludovica Gervasio" userId="4ac4190c-93ae-473e-8cf1-f9217ea1347c" providerId="ADAL" clId="{4A0B2CB5-448A-4686-83EF-CD03BD06339D}" dt="2025-04-02T10:21:06.396" v="645" actId="6549"/>
          <ac:spMkLst>
            <pc:docMk/>
            <pc:sldMk cId="1420560039" sldId="3992"/>
            <ac:spMk id="9" creationId="{C5AC925F-42CC-EB90-7E42-70C29721A5AB}"/>
          </ac:spMkLst>
        </pc:spChg>
        <pc:spChg chg="add mod">
          <ac:chgData name="Ludovica Gervasio" userId="4ac4190c-93ae-473e-8cf1-f9217ea1347c" providerId="ADAL" clId="{4A0B2CB5-448A-4686-83EF-CD03BD06339D}" dt="2025-04-02T10:09:19.922" v="276" actId="1076"/>
          <ac:spMkLst>
            <pc:docMk/>
            <pc:sldMk cId="1420560039" sldId="3992"/>
            <ac:spMk id="10" creationId="{0C3EC8AB-38B0-328C-60E3-C50716572B8A}"/>
          </ac:spMkLst>
        </pc:spChg>
        <pc:graphicFrameChg chg="mod modGraphic">
          <ac:chgData name="Ludovica Gervasio" userId="4ac4190c-93ae-473e-8cf1-f9217ea1347c" providerId="ADAL" clId="{4A0B2CB5-448A-4686-83EF-CD03BD06339D}" dt="2025-04-02T10:08:59.539" v="222" actId="113"/>
          <ac:graphicFrameMkLst>
            <pc:docMk/>
            <pc:sldMk cId="1420560039" sldId="3992"/>
            <ac:graphicFrameMk id="6" creationId="{0EBA2EA6-45F8-3FB0-EE0E-59EEC08BA763}"/>
          </ac:graphicFrameMkLst>
        </pc:graphicFrameChg>
      </pc:sldChg>
    </pc:docChg>
  </pc:docChgLst>
  <pc:docChgLst>
    <pc:chgData name="Ludovica Gervasio" userId="4ac4190c-93ae-473e-8cf1-f9217ea1347c" providerId="ADAL" clId="{C8732B48-6475-4AEA-983D-881AE7979757}"/>
    <pc:docChg chg="undo custSel addSld delSld modSld modMainMaster">
      <pc:chgData name="Ludovica Gervasio" userId="4ac4190c-93ae-473e-8cf1-f9217ea1347c" providerId="ADAL" clId="{C8732B48-6475-4AEA-983D-881AE7979757}" dt="2025-04-09T12:17:09.473" v="933" actId="6549"/>
      <pc:docMkLst>
        <pc:docMk/>
      </pc:docMkLst>
      <pc:sldChg chg="modSp mod">
        <pc:chgData name="Ludovica Gervasio" userId="4ac4190c-93ae-473e-8cf1-f9217ea1347c" providerId="ADAL" clId="{C8732B48-6475-4AEA-983D-881AE7979757}" dt="2025-04-08T13:50:09" v="427" actId="20577"/>
        <pc:sldMkLst>
          <pc:docMk/>
          <pc:sldMk cId="2678984022" sldId="2846"/>
        </pc:sldMkLst>
        <pc:spChg chg="mod">
          <ac:chgData name="Ludovica Gervasio" userId="4ac4190c-93ae-473e-8cf1-f9217ea1347c" providerId="ADAL" clId="{C8732B48-6475-4AEA-983D-881AE7979757}" dt="2025-04-08T13:50:09" v="427" actId="20577"/>
          <ac:spMkLst>
            <pc:docMk/>
            <pc:sldMk cId="2678984022" sldId="2846"/>
            <ac:spMk id="20" creationId="{043AE639-B99D-F6F3-4133-76D743A64AA7}"/>
          </ac:spMkLst>
        </pc:spChg>
      </pc:sldChg>
      <pc:sldChg chg="modSp mod">
        <pc:chgData name="Ludovica Gervasio" userId="4ac4190c-93ae-473e-8cf1-f9217ea1347c" providerId="ADAL" clId="{C8732B48-6475-4AEA-983D-881AE7979757}" dt="2025-04-08T13:50:28.813" v="448" actId="6549"/>
        <pc:sldMkLst>
          <pc:docMk/>
          <pc:sldMk cId="969321059" sldId="2847"/>
        </pc:sldMkLst>
        <pc:spChg chg="mod">
          <ac:chgData name="Ludovica Gervasio" userId="4ac4190c-93ae-473e-8cf1-f9217ea1347c" providerId="ADAL" clId="{C8732B48-6475-4AEA-983D-881AE7979757}" dt="2025-04-08T13:50:28.813" v="448" actId="6549"/>
          <ac:spMkLst>
            <pc:docMk/>
            <pc:sldMk cId="969321059" sldId="2847"/>
            <ac:spMk id="17" creationId="{A7B143CC-E4B2-2E41-304D-676D96447D3E}"/>
          </ac:spMkLst>
        </pc:spChg>
      </pc:sldChg>
      <pc:sldChg chg="modSp mod">
        <pc:chgData name="Ludovica Gervasio" userId="4ac4190c-93ae-473e-8cf1-f9217ea1347c" providerId="ADAL" clId="{C8732B48-6475-4AEA-983D-881AE7979757}" dt="2025-04-09T08:50:13.135" v="844" actId="6549"/>
        <pc:sldMkLst>
          <pc:docMk/>
          <pc:sldMk cId="1326989053" sldId="2863"/>
        </pc:sldMkLst>
        <pc:spChg chg="mod">
          <ac:chgData name="Ludovica Gervasio" userId="4ac4190c-93ae-473e-8cf1-f9217ea1347c" providerId="ADAL" clId="{C8732B48-6475-4AEA-983D-881AE7979757}" dt="2025-04-09T08:50:13.135" v="844" actId="6549"/>
          <ac:spMkLst>
            <pc:docMk/>
            <pc:sldMk cId="1326989053" sldId="2863"/>
            <ac:spMk id="5" creationId="{605346BF-B166-13C1-229B-E0D9240AC5A4}"/>
          </ac:spMkLst>
        </pc:spChg>
      </pc:sldChg>
      <pc:sldChg chg="modSp mod">
        <pc:chgData name="Ludovica Gervasio" userId="4ac4190c-93ae-473e-8cf1-f9217ea1347c" providerId="ADAL" clId="{C8732B48-6475-4AEA-983D-881AE7979757}" dt="2025-04-09T08:51:15.071" v="890" actId="6549"/>
        <pc:sldMkLst>
          <pc:docMk/>
          <pc:sldMk cId="3954051774" sldId="2865"/>
        </pc:sldMkLst>
        <pc:spChg chg="mod">
          <ac:chgData name="Ludovica Gervasio" userId="4ac4190c-93ae-473e-8cf1-f9217ea1347c" providerId="ADAL" clId="{C8732B48-6475-4AEA-983D-881AE7979757}" dt="2025-04-09T08:51:15.071" v="890" actId="6549"/>
          <ac:spMkLst>
            <pc:docMk/>
            <pc:sldMk cId="3954051774" sldId="2865"/>
            <ac:spMk id="6" creationId="{5FE68EEF-ACF2-56A5-B224-010C702183BF}"/>
          </ac:spMkLst>
        </pc:spChg>
      </pc:sldChg>
      <pc:sldChg chg="modSp mod">
        <pc:chgData name="Ludovica Gervasio" userId="4ac4190c-93ae-473e-8cf1-f9217ea1347c" providerId="ADAL" clId="{C8732B48-6475-4AEA-983D-881AE7979757}" dt="2025-04-08T13:46:15.023" v="249" actId="6549"/>
        <pc:sldMkLst>
          <pc:docMk/>
          <pc:sldMk cId="2129708915" sldId="3884"/>
        </pc:sldMkLst>
        <pc:spChg chg="mod">
          <ac:chgData name="Ludovica Gervasio" userId="4ac4190c-93ae-473e-8cf1-f9217ea1347c" providerId="ADAL" clId="{C8732B48-6475-4AEA-983D-881AE7979757}" dt="2025-04-08T13:46:15.023" v="249" actId="6549"/>
          <ac:spMkLst>
            <pc:docMk/>
            <pc:sldMk cId="2129708915" sldId="3884"/>
            <ac:spMk id="14" creationId="{6A0CD585-2CA3-3492-86E1-0F7BE71A6FEB}"/>
          </ac:spMkLst>
        </pc:spChg>
      </pc:sldChg>
      <pc:sldChg chg="modSp mod">
        <pc:chgData name="Ludovica Gervasio" userId="4ac4190c-93ae-473e-8cf1-f9217ea1347c" providerId="ADAL" clId="{C8732B48-6475-4AEA-983D-881AE7979757}" dt="2025-04-08T13:49:08.895" v="364" actId="6549"/>
        <pc:sldMkLst>
          <pc:docMk/>
          <pc:sldMk cId="3400372830" sldId="3888"/>
        </pc:sldMkLst>
        <pc:spChg chg="mod">
          <ac:chgData name="Ludovica Gervasio" userId="4ac4190c-93ae-473e-8cf1-f9217ea1347c" providerId="ADAL" clId="{C8732B48-6475-4AEA-983D-881AE7979757}" dt="2025-04-08T13:49:08.895" v="364" actId="6549"/>
          <ac:spMkLst>
            <pc:docMk/>
            <pc:sldMk cId="3400372830" sldId="3888"/>
            <ac:spMk id="9" creationId="{1B58D2CC-BF48-C8D5-38EE-19BE21047EFE}"/>
          </ac:spMkLst>
        </pc:spChg>
      </pc:sldChg>
      <pc:sldChg chg="del">
        <pc:chgData name="Ludovica Gervasio" userId="4ac4190c-93ae-473e-8cf1-f9217ea1347c" providerId="ADAL" clId="{C8732B48-6475-4AEA-983D-881AE7979757}" dt="2025-04-09T08:50:24.023" v="845" actId="2696"/>
        <pc:sldMkLst>
          <pc:docMk/>
          <pc:sldMk cId="3530708707" sldId="3889"/>
        </pc:sldMkLst>
      </pc:sldChg>
      <pc:sldChg chg="modSp mod">
        <pc:chgData name="Ludovica Gervasio" userId="4ac4190c-93ae-473e-8cf1-f9217ea1347c" providerId="ADAL" clId="{C8732B48-6475-4AEA-983D-881AE7979757}" dt="2025-04-08T13:49:51.432" v="400" actId="20577"/>
        <pc:sldMkLst>
          <pc:docMk/>
          <pc:sldMk cId="4236010395" sldId="3890"/>
        </pc:sldMkLst>
        <pc:spChg chg="mod">
          <ac:chgData name="Ludovica Gervasio" userId="4ac4190c-93ae-473e-8cf1-f9217ea1347c" providerId="ADAL" clId="{C8732B48-6475-4AEA-983D-881AE7979757}" dt="2025-04-08T13:49:51.432" v="400" actId="20577"/>
          <ac:spMkLst>
            <pc:docMk/>
            <pc:sldMk cId="4236010395" sldId="3890"/>
            <ac:spMk id="6" creationId="{D6D2F908-6206-346B-1ED8-3E74D96D84D3}"/>
          </ac:spMkLst>
        </pc:spChg>
      </pc:sldChg>
      <pc:sldChg chg="modSp mod">
        <pc:chgData name="Ludovica Gervasio" userId="4ac4190c-93ae-473e-8cf1-f9217ea1347c" providerId="ADAL" clId="{C8732B48-6475-4AEA-983D-881AE7979757}" dt="2025-04-08T13:44:36.176" v="163" actId="6549"/>
        <pc:sldMkLst>
          <pc:docMk/>
          <pc:sldMk cId="2750143252" sldId="3919"/>
        </pc:sldMkLst>
        <pc:spChg chg="mod">
          <ac:chgData name="Ludovica Gervasio" userId="4ac4190c-93ae-473e-8cf1-f9217ea1347c" providerId="ADAL" clId="{C8732B48-6475-4AEA-983D-881AE7979757}" dt="2025-04-08T13:44:36.176" v="163" actId="6549"/>
          <ac:spMkLst>
            <pc:docMk/>
            <pc:sldMk cId="2750143252" sldId="3919"/>
            <ac:spMk id="12" creationId="{87435EF2-E82E-4556-787F-C2D30FCA94D3}"/>
          </ac:spMkLst>
        </pc:spChg>
      </pc:sldChg>
      <pc:sldChg chg="modSp mod">
        <pc:chgData name="Ludovica Gervasio" userId="4ac4190c-93ae-473e-8cf1-f9217ea1347c" providerId="ADAL" clId="{C8732B48-6475-4AEA-983D-881AE7979757}" dt="2025-04-09T08:49:00.073" v="758" actId="6549"/>
        <pc:sldMkLst>
          <pc:docMk/>
          <pc:sldMk cId="133320454" sldId="3923"/>
        </pc:sldMkLst>
        <pc:spChg chg="mod">
          <ac:chgData name="Ludovica Gervasio" userId="4ac4190c-93ae-473e-8cf1-f9217ea1347c" providerId="ADAL" clId="{C8732B48-6475-4AEA-983D-881AE7979757}" dt="2025-04-09T08:49:00.073" v="758" actId="6549"/>
          <ac:spMkLst>
            <pc:docMk/>
            <pc:sldMk cId="133320454" sldId="3923"/>
            <ac:spMk id="5" creationId="{BCD106FC-CCE0-105B-662B-0BFDD8945ECD}"/>
          </ac:spMkLst>
        </pc:spChg>
      </pc:sldChg>
      <pc:sldChg chg="addSp delSp modSp mod">
        <pc:chgData name="Ludovica Gervasio" userId="4ac4190c-93ae-473e-8cf1-f9217ea1347c" providerId="ADAL" clId="{C8732B48-6475-4AEA-983D-881AE7979757}" dt="2025-04-09T08:46:31.921" v="649" actId="6549"/>
        <pc:sldMkLst>
          <pc:docMk/>
          <pc:sldMk cId="1491864278" sldId="3939"/>
        </pc:sldMkLst>
        <pc:spChg chg="add mod">
          <ac:chgData name="Ludovica Gervasio" userId="4ac4190c-93ae-473e-8cf1-f9217ea1347c" providerId="ADAL" clId="{C8732B48-6475-4AEA-983D-881AE7979757}" dt="2025-04-09T08:46:31.921" v="649" actId="6549"/>
          <ac:spMkLst>
            <pc:docMk/>
            <pc:sldMk cId="1491864278" sldId="3939"/>
            <ac:spMk id="4" creationId="{F84A9681-0B18-28E7-E8C7-4FA869740D1B}"/>
          </ac:spMkLst>
        </pc:spChg>
        <pc:spChg chg="del">
          <ac:chgData name="Ludovica Gervasio" userId="4ac4190c-93ae-473e-8cf1-f9217ea1347c" providerId="ADAL" clId="{C8732B48-6475-4AEA-983D-881AE7979757}" dt="2025-04-08T13:46:20.663" v="250" actId="478"/>
          <ac:spMkLst>
            <pc:docMk/>
            <pc:sldMk cId="1491864278" sldId="3939"/>
            <ac:spMk id="28" creationId="{78E1BD47-0818-678C-2C12-FD7276E4FD98}"/>
          </ac:spMkLst>
        </pc:spChg>
      </pc:sldChg>
      <pc:sldChg chg="del">
        <pc:chgData name="Ludovica Gervasio" userId="4ac4190c-93ae-473e-8cf1-f9217ea1347c" providerId="ADAL" clId="{C8732B48-6475-4AEA-983D-881AE7979757}" dt="2025-04-08T13:29:41.062" v="91" actId="2696"/>
        <pc:sldMkLst>
          <pc:docMk/>
          <pc:sldMk cId="3927253952" sldId="3941"/>
        </pc:sldMkLst>
      </pc:sldChg>
      <pc:sldChg chg="addSp delSp modSp add mod">
        <pc:chgData name="Ludovica Gervasio" userId="4ac4190c-93ae-473e-8cf1-f9217ea1347c" providerId="ADAL" clId="{C8732B48-6475-4AEA-983D-881AE7979757}" dt="2025-04-09T08:49:29.882" v="802" actId="6549"/>
        <pc:sldMkLst>
          <pc:docMk/>
          <pc:sldMk cId="1942115939" sldId="3969"/>
        </pc:sldMkLst>
        <pc:spChg chg="add mod">
          <ac:chgData name="Ludovica Gervasio" userId="4ac4190c-93ae-473e-8cf1-f9217ea1347c" providerId="ADAL" clId="{C8732B48-6475-4AEA-983D-881AE7979757}" dt="2025-04-07T08:37:05.798" v="2"/>
          <ac:spMkLst>
            <pc:docMk/>
            <pc:sldMk cId="1942115939" sldId="3969"/>
            <ac:spMk id="3" creationId="{564B7B7A-0B48-2290-D31D-DCD55DCC9E35}"/>
          </ac:spMkLst>
        </pc:spChg>
        <pc:spChg chg="mod">
          <ac:chgData name="Ludovica Gervasio" userId="4ac4190c-93ae-473e-8cf1-f9217ea1347c" providerId="ADAL" clId="{C8732B48-6475-4AEA-983D-881AE7979757}" dt="2025-04-07T08:37:38.374" v="28" actId="6549"/>
          <ac:spMkLst>
            <pc:docMk/>
            <pc:sldMk cId="1942115939" sldId="3969"/>
            <ac:spMk id="25" creationId="{63190E3F-2765-5446-7F36-A29AB642E75E}"/>
          </ac:spMkLst>
        </pc:spChg>
        <pc:spChg chg="mod">
          <ac:chgData name="Ludovica Gervasio" userId="4ac4190c-93ae-473e-8cf1-f9217ea1347c" providerId="ADAL" clId="{C8732B48-6475-4AEA-983D-881AE7979757}" dt="2025-04-09T08:49:29.882" v="802" actId="6549"/>
          <ac:spMkLst>
            <pc:docMk/>
            <pc:sldMk cId="1942115939" sldId="3969"/>
            <ac:spMk id="28" creationId="{AB573C61-CFFB-22BE-8D66-3F3AC0879F1C}"/>
          </ac:spMkLst>
        </pc:spChg>
        <pc:spChg chg="mod">
          <ac:chgData name="Ludovica Gervasio" userId="4ac4190c-93ae-473e-8cf1-f9217ea1347c" providerId="ADAL" clId="{C8732B48-6475-4AEA-983D-881AE7979757}" dt="2025-04-07T08:37:14.169" v="26" actId="6549"/>
          <ac:spMkLst>
            <pc:docMk/>
            <pc:sldMk cId="1942115939" sldId="3969"/>
            <ac:spMk id="29" creationId="{521EAFF4-C0ED-7612-C7AF-5943DB02A145}"/>
          </ac:spMkLst>
        </pc:spChg>
        <pc:spChg chg="mod">
          <ac:chgData name="Ludovica Gervasio" userId="4ac4190c-93ae-473e-8cf1-f9217ea1347c" providerId="ADAL" clId="{C8732B48-6475-4AEA-983D-881AE7979757}" dt="2025-04-07T08:37:58.456" v="39" actId="113"/>
          <ac:spMkLst>
            <pc:docMk/>
            <pc:sldMk cId="1942115939" sldId="3969"/>
            <ac:spMk id="31" creationId="{64E9E397-6392-3ABF-C753-B1BB3CBCA1C3}"/>
          </ac:spMkLst>
        </pc:spChg>
      </pc:sldChg>
      <pc:sldChg chg="del">
        <pc:chgData name="Ludovica Gervasio" userId="4ac4190c-93ae-473e-8cf1-f9217ea1347c" providerId="ADAL" clId="{C8732B48-6475-4AEA-983D-881AE7979757}" dt="2025-04-08T13:15:01.151" v="53" actId="2696"/>
        <pc:sldMkLst>
          <pc:docMk/>
          <pc:sldMk cId="1670865156" sldId="3970"/>
        </pc:sldMkLst>
      </pc:sldChg>
      <pc:sldChg chg="addSp delSp modSp mod">
        <pc:chgData name="Ludovica Gervasio" userId="4ac4190c-93ae-473e-8cf1-f9217ea1347c" providerId="ADAL" clId="{C8732B48-6475-4AEA-983D-881AE7979757}" dt="2025-04-09T08:47:45.352" v="702" actId="14100"/>
        <pc:sldMkLst>
          <pc:docMk/>
          <pc:sldMk cId="2152107901" sldId="3972"/>
        </pc:sldMkLst>
        <pc:spChg chg="mod">
          <ac:chgData name="Ludovica Gervasio" userId="4ac4190c-93ae-473e-8cf1-f9217ea1347c" providerId="ADAL" clId="{C8732B48-6475-4AEA-983D-881AE7979757}" dt="2025-04-09T08:47:45.352" v="702" actId="14100"/>
          <ac:spMkLst>
            <pc:docMk/>
            <pc:sldMk cId="2152107901" sldId="3972"/>
            <ac:spMk id="5" creationId="{7D0A479B-BBA3-7C2F-1602-8F1315179AC1}"/>
          </ac:spMkLst>
        </pc:spChg>
        <pc:spChg chg="add mod">
          <ac:chgData name="Ludovica Gervasio" userId="4ac4190c-93ae-473e-8cf1-f9217ea1347c" providerId="ADAL" clId="{C8732B48-6475-4AEA-983D-881AE7979757}" dt="2025-04-09T08:47:24.360" v="681" actId="6549"/>
          <ac:spMkLst>
            <pc:docMk/>
            <pc:sldMk cId="2152107901" sldId="3972"/>
            <ac:spMk id="12" creationId="{26FF5255-7622-74F5-794E-71AE1802C62E}"/>
          </ac:spMkLst>
        </pc:spChg>
        <pc:spChg chg="del">
          <ac:chgData name="Ludovica Gervasio" userId="4ac4190c-93ae-473e-8cf1-f9217ea1347c" providerId="ADAL" clId="{C8732B48-6475-4AEA-983D-881AE7979757}" dt="2025-04-08T13:46:48.195" v="258" actId="478"/>
          <ac:spMkLst>
            <pc:docMk/>
            <pc:sldMk cId="2152107901" sldId="3972"/>
            <ac:spMk id="28" creationId="{68A89132-DBD7-8F40-EC1C-E4199D9888EB}"/>
          </ac:spMkLst>
        </pc:spChg>
      </pc:sldChg>
      <pc:sldChg chg="addSp delSp modSp mod">
        <pc:chgData name="Ludovica Gervasio" userId="4ac4190c-93ae-473e-8cf1-f9217ea1347c" providerId="ADAL" clId="{C8732B48-6475-4AEA-983D-881AE7979757}" dt="2025-04-09T08:52:48.497" v="893" actId="115"/>
        <pc:sldMkLst>
          <pc:docMk/>
          <pc:sldMk cId="526324156" sldId="3985"/>
        </pc:sldMkLst>
        <pc:spChg chg="del">
          <ac:chgData name="Ludovica Gervasio" userId="4ac4190c-93ae-473e-8cf1-f9217ea1347c" providerId="ADAL" clId="{C8732B48-6475-4AEA-983D-881AE7979757}" dt="2025-04-08T13:50:32.319" v="449" actId="478"/>
          <ac:spMkLst>
            <pc:docMk/>
            <pc:sldMk cId="526324156" sldId="3985"/>
            <ac:spMk id="4" creationId="{0D5908C1-0679-B727-3A80-FB850E50BE32}"/>
          </ac:spMkLst>
        </pc:spChg>
        <pc:spChg chg="add mod">
          <ac:chgData name="Ludovica Gervasio" userId="4ac4190c-93ae-473e-8cf1-f9217ea1347c" providerId="ADAL" clId="{C8732B48-6475-4AEA-983D-881AE7979757}" dt="2025-04-08T13:50:58.007" v="476" actId="6549"/>
          <ac:spMkLst>
            <pc:docMk/>
            <pc:sldMk cId="526324156" sldId="3985"/>
            <ac:spMk id="10" creationId="{C2C850E9-D618-CE07-19D8-644508941897}"/>
          </ac:spMkLst>
        </pc:spChg>
        <pc:spChg chg="mod">
          <ac:chgData name="Ludovica Gervasio" userId="4ac4190c-93ae-473e-8cf1-f9217ea1347c" providerId="ADAL" clId="{C8732B48-6475-4AEA-983D-881AE7979757}" dt="2025-04-09T08:52:44.528" v="891" actId="1076"/>
          <ac:spMkLst>
            <pc:docMk/>
            <pc:sldMk cId="526324156" sldId="3985"/>
            <ac:spMk id="17" creationId="{13A9AD0D-FD6C-42EA-6BC1-CE33FE20F8C1}"/>
          </ac:spMkLst>
        </pc:spChg>
        <pc:spChg chg="mod">
          <ac:chgData name="Ludovica Gervasio" userId="4ac4190c-93ae-473e-8cf1-f9217ea1347c" providerId="ADAL" clId="{C8732B48-6475-4AEA-983D-881AE7979757}" dt="2025-04-09T08:52:48.497" v="893" actId="115"/>
          <ac:spMkLst>
            <pc:docMk/>
            <pc:sldMk cId="526324156" sldId="3985"/>
            <ac:spMk id="18" creationId="{7DB62E3C-7036-86AF-DE1E-9DFB5D9A0F37}"/>
          </ac:spMkLst>
        </pc:spChg>
      </pc:sldChg>
      <pc:sldChg chg="modSp mod">
        <pc:chgData name="Ludovica Gervasio" userId="4ac4190c-93ae-473e-8cf1-f9217ea1347c" providerId="ADAL" clId="{C8732B48-6475-4AEA-983D-881AE7979757}" dt="2025-04-09T08:43:51.130" v="607" actId="6549"/>
        <pc:sldMkLst>
          <pc:docMk/>
          <pc:sldMk cId="461637037" sldId="3987"/>
        </pc:sldMkLst>
        <pc:spChg chg="mod">
          <ac:chgData name="Ludovica Gervasio" userId="4ac4190c-93ae-473e-8cf1-f9217ea1347c" providerId="ADAL" clId="{C8732B48-6475-4AEA-983D-881AE7979757}" dt="2025-04-09T08:43:51.130" v="607" actId="6549"/>
          <ac:spMkLst>
            <pc:docMk/>
            <pc:sldMk cId="461637037" sldId="3987"/>
            <ac:spMk id="2" creationId="{124347E6-264D-193D-35B7-33CAC2A7887E}"/>
          </ac:spMkLst>
        </pc:spChg>
        <pc:spChg chg="mod">
          <ac:chgData name="Ludovica Gervasio" userId="4ac4190c-93ae-473e-8cf1-f9217ea1347c" providerId="ADAL" clId="{C8732B48-6475-4AEA-983D-881AE7979757}" dt="2025-04-08T13:44:17.443" v="149" actId="6549"/>
          <ac:spMkLst>
            <pc:docMk/>
            <pc:sldMk cId="461637037" sldId="3987"/>
            <ac:spMk id="7" creationId="{87FCE62A-01AC-01F9-DE70-B1CDE9F8B23C}"/>
          </ac:spMkLst>
        </pc:spChg>
      </pc:sldChg>
      <pc:sldChg chg="addSp delSp modSp mod">
        <pc:chgData name="Ludovica Gervasio" userId="4ac4190c-93ae-473e-8cf1-f9217ea1347c" providerId="ADAL" clId="{C8732B48-6475-4AEA-983D-881AE7979757}" dt="2025-04-08T13:46:01.916" v="241" actId="6549"/>
        <pc:sldMkLst>
          <pc:docMk/>
          <pc:sldMk cId="2455705414" sldId="3988"/>
        </pc:sldMkLst>
        <pc:spChg chg="mod">
          <ac:chgData name="Ludovica Gervasio" userId="4ac4190c-93ae-473e-8cf1-f9217ea1347c" providerId="ADAL" clId="{C8732B48-6475-4AEA-983D-881AE7979757}" dt="2025-04-08T13:45:50.623" v="234" actId="1035"/>
          <ac:spMkLst>
            <pc:docMk/>
            <pc:sldMk cId="2455705414" sldId="3988"/>
            <ac:spMk id="3" creationId="{47A4B176-05C9-4D0C-49B6-CFC585B25257}"/>
          </ac:spMkLst>
        </pc:spChg>
        <pc:spChg chg="del">
          <ac:chgData name="Ludovica Gervasio" userId="4ac4190c-93ae-473e-8cf1-f9217ea1347c" providerId="ADAL" clId="{C8732B48-6475-4AEA-983D-881AE7979757}" dt="2025-04-08T13:44:49.202" v="168" actId="478"/>
          <ac:spMkLst>
            <pc:docMk/>
            <pc:sldMk cId="2455705414" sldId="3988"/>
            <ac:spMk id="4" creationId="{E4DE7768-CA30-C6BF-3FCE-5CEDF18B72F9}"/>
          </ac:spMkLst>
        </pc:spChg>
        <pc:spChg chg="add mod ord">
          <ac:chgData name="Ludovica Gervasio" userId="4ac4190c-93ae-473e-8cf1-f9217ea1347c" providerId="ADAL" clId="{C8732B48-6475-4AEA-983D-881AE7979757}" dt="2025-04-08T13:46:01.916" v="241" actId="6549"/>
          <ac:spMkLst>
            <pc:docMk/>
            <pc:sldMk cId="2455705414" sldId="3988"/>
            <ac:spMk id="11" creationId="{B0E70D11-36D6-223E-5EF2-8940E440C566}"/>
          </ac:spMkLst>
        </pc:spChg>
      </pc:sldChg>
      <pc:sldChg chg="addSp delSp modSp mod">
        <pc:chgData name="Ludovica Gervasio" userId="4ac4190c-93ae-473e-8cf1-f9217ea1347c" providerId="ADAL" clId="{C8732B48-6475-4AEA-983D-881AE7979757}" dt="2025-04-09T08:41:44.539" v="485" actId="1076"/>
        <pc:sldMkLst>
          <pc:docMk/>
          <pc:sldMk cId="2341316236" sldId="3991"/>
        </pc:sldMkLst>
        <pc:spChg chg="del">
          <ac:chgData name="Ludovica Gervasio" userId="4ac4190c-93ae-473e-8cf1-f9217ea1347c" providerId="ADAL" clId="{C8732B48-6475-4AEA-983D-881AE7979757}" dt="2025-04-08T13:43:11.847" v="92" actId="478"/>
          <ac:spMkLst>
            <pc:docMk/>
            <pc:sldMk cId="2341316236" sldId="3991"/>
            <ac:spMk id="3" creationId="{24B01E29-83E7-6DC6-C920-11A818B966E3}"/>
          </ac:spMkLst>
        </pc:spChg>
        <pc:spChg chg="add mod">
          <ac:chgData name="Ludovica Gervasio" userId="4ac4190c-93ae-473e-8cf1-f9217ea1347c" providerId="ADAL" clId="{C8732B48-6475-4AEA-983D-881AE7979757}" dt="2025-04-08T13:59:10.805" v="484" actId="6549"/>
          <ac:spMkLst>
            <pc:docMk/>
            <pc:sldMk cId="2341316236" sldId="3991"/>
            <ac:spMk id="12" creationId="{7A7F8538-A8EF-AC15-3333-F8FA61A90E91}"/>
          </ac:spMkLst>
        </pc:spChg>
        <pc:graphicFrameChg chg="mod">
          <ac:chgData name="Ludovica Gervasio" userId="4ac4190c-93ae-473e-8cf1-f9217ea1347c" providerId="ADAL" clId="{C8732B48-6475-4AEA-983D-881AE7979757}" dt="2025-04-09T08:41:44.539" v="485" actId="1076"/>
          <ac:graphicFrameMkLst>
            <pc:docMk/>
            <pc:sldMk cId="2341316236" sldId="3991"/>
            <ac:graphicFrameMk id="9" creationId="{703A128F-069F-E2B1-1556-86E8109F3386}"/>
          </ac:graphicFrameMkLst>
        </pc:graphicFrameChg>
        <pc:graphicFrameChg chg="mod">
          <ac:chgData name="Ludovica Gervasio" userId="4ac4190c-93ae-473e-8cf1-f9217ea1347c" providerId="ADAL" clId="{C8732B48-6475-4AEA-983D-881AE7979757}" dt="2025-04-09T08:41:44.539" v="485" actId="1076"/>
          <ac:graphicFrameMkLst>
            <pc:docMk/>
            <pc:sldMk cId="2341316236" sldId="3991"/>
            <ac:graphicFrameMk id="11" creationId="{C5D3F952-31E3-3E7A-474E-20BB245AB261}"/>
          </ac:graphicFrameMkLst>
        </pc:graphicFrameChg>
      </pc:sldChg>
      <pc:sldChg chg="addSp delSp modSp add mod">
        <pc:chgData name="Ludovica Gervasio" userId="4ac4190c-93ae-473e-8cf1-f9217ea1347c" providerId="ADAL" clId="{C8732B48-6475-4AEA-983D-881AE7979757}" dt="2025-04-09T08:48:15.783" v="716" actId="6549"/>
        <pc:sldMkLst>
          <pc:docMk/>
          <pc:sldMk cId="3885056276" sldId="3993"/>
        </pc:sldMkLst>
        <pc:spChg chg="add mod">
          <ac:chgData name="Ludovica Gervasio" userId="4ac4190c-93ae-473e-8cf1-f9217ea1347c" providerId="ADAL" clId="{C8732B48-6475-4AEA-983D-881AE7979757}" dt="2025-04-09T08:48:15.783" v="716" actId="6549"/>
          <ac:spMkLst>
            <pc:docMk/>
            <pc:sldMk cId="3885056276" sldId="3993"/>
            <ac:spMk id="2" creationId="{7DBB63B4-C0AA-5ACA-645A-5AB90C4566BF}"/>
          </ac:spMkLst>
        </pc:spChg>
        <pc:spChg chg="del">
          <ac:chgData name="Ludovica Gervasio" userId="4ac4190c-93ae-473e-8cf1-f9217ea1347c" providerId="ADAL" clId="{C8732B48-6475-4AEA-983D-881AE7979757}" dt="2025-04-08T13:46:50.436" v="259" actId="478"/>
          <ac:spMkLst>
            <pc:docMk/>
            <pc:sldMk cId="3885056276" sldId="3993"/>
            <ac:spMk id="4" creationId="{D381775E-4AB7-6EBD-DD9C-47399AC36E40}"/>
          </ac:spMkLst>
        </pc:spChg>
        <pc:spChg chg="mod">
          <ac:chgData name="Ludovica Gervasio" userId="4ac4190c-93ae-473e-8cf1-f9217ea1347c" providerId="ADAL" clId="{C8732B48-6475-4AEA-983D-881AE7979757}" dt="2025-04-08T13:16:47.729" v="77" actId="6549"/>
          <ac:spMkLst>
            <pc:docMk/>
            <pc:sldMk cId="3885056276" sldId="3993"/>
            <ac:spMk id="23" creationId="{44F8B558-FB59-7ABC-358E-085B21CAFEDF}"/>
          </ac:spMkLst>
        </pc:spChg>
        <pc:spChg chg="mod">
          <ac:chgData name="Ludovica Gervasio" userId="4ac4190c-93ae-473e-8cf1-f9217ea1347c" providerId="ADAL" clId="{C8732B48-6475-4AEA-983D-881AE7979757}" dt="2025-04-08T13:15:11.022" v="69" actId="6549"/>
          <ac:spMkLst>
            <pc:docMk/>
            <pc:sldMk cId="3885056276" sldId="3993"/>
            <ac:spMk id="26" creationId="{0FEFB1CE-6B66-C8B0-83FA-7554D6AC9F20}"/>
          </ac:spMkLst>
        </pc:spChg>
        <pc:spChg chg="mod">
          <ac:chgData name="Ludovica Gervasio" userId="4ac4190c-93ae-473e-8cf1-f9217ea1347c" providerId="ADAL" clId="{C8732B48-6475-4AEA-983D-881AE7979757}" dt="2025-04-08T13:15:06.819" v="61" actId="6549"/>
          <ac:spMkLst>
            <pc:docMk/>
            <pc:sldMk cId="3885056276" sldId="3993"/>
            <ac:spMk id="28" creationId="{D55EA40F-0CE2-FA23-DC39-E297D335B9B1}"/>
          </ac:spMkLst>
        </pc:spChg>
        <pc:graphicFrameChg chg="mod modGraphic">
          <ac:chgData name="Ludovica Gervasio" userId="4ac4190c-93ae-473e-8cf1-f9217ea1347c" providerId="ADAL" clId="{C8732B48-6475-4AEA-983D-881AE7979757}" dt="2025-04-08T13:17:27.995" v="90" actId="20577"/>
          <ac:graphicFrameMkLst>
            <pc:docMk/>
            <pc:sldMk cId="3885056276" sldId="3993"/>
            <ac:graphicFrameMk id="5" creationId="{CB1D1B28-D154-7C24-2B01-4721F37E9A8F}"/>
          </ac:graphicFrameMkLst>
        </pc:graphicFrameChg>
      </pc:sldChg>
      <pc:sldMasterChg chg="modSp mod modSldLayout">
        <pc:chgData name="Ludovica Gervasio" userId="4ac4190c-93ae-473e-8cf1-f9217ea1347c" providerId="ADAL" clId="{C8732B48-6475-4AEA-983D-881AE7979757}" dt="2025-04-09T12:17:09.473" v="933" actId="6549"/>
        <pc:sldMasterMkLst>
          <pc:docMk/>
          <pc:sldMasterMk cId="0" sldId="2147483648"/>
        </pc:sldMasterMkLst>
        <pc:spChg chg="mod">
          <ac:chgData name="Ludovica Gervasio" userId="4ac4190c-93ae-473e-8cf1-f9217ea1347c" providerId="ADAL" clId="{C8732B48-6475-4AEA-983D-881AE7979757}" dt="2025-04-09T12:16:58.641" v="913" actId="6549"/>
          <ac:spMkLst>
            <pc:docMk/>
            <pc:sldMasterMk cId="0" sldId="2147483648"/>
            <ac:spMk id="7" creationId="{1AF516D9-BA35-42B3-99B0-BCAE3A2BF5B2}"/>
          </ac:spMkLst>
        </pc:spChg>
        <pc:sldLayoutChg chg="modSp mod">
          <pc:chgData name="Ludovica Gervasio" userId="4ac4190c-93ae-473e-8cf1-f9217ea1347c" providerId="ADAL" clId="{C8732B48-6475-4AEA-983D-881AE7979757}" dt="2025-04-09T12:17:09.473" v="933" actId="6549"/>
          <pc:sldLayoutMkLst>
            <pc:docMk/>
            <pc:sldMasterMk cId="0" sldId="2147483648"/>
            <pc:sldLayoutMk cId="1362178783" sldId="2147486419"/>
          </pc:sldLayoutMkLst>
          <pc:spChg chg="mod">
            <ac:chgData name="Ludovica Gervasio" userId="4ac4190c-93ae-473e-8cf1-f9217ea1347c" providerId="ADAL" clId="{C8732B48-6475-4AEA-983D-881AE7979757}" dt="2025-04-09T12:17:09.473" v="933" actId="6549"/>
            <ac:spMkLst>
              <pc:docMk/>
              <pc:sldMasterMk cId="0" sldId="2147483648"/>
              <pc:sldLayoutMk cId="1362178783" sldId="2147486419"/>
              <ac:spMk id="2" creationId="{5B2D154F-3165-11F0-D227-A6A1E60E30C9}"/>
            </ac:spMkLst>
          </pc:spChg>
        </pc:sldLayoutChg>
      </pc:sldMasterChg>
    </pc:docChg>
  </pc:docChgLst>
  <pc:docChgLst>
    <pc:chgData name="Ludovica Gervasio" userId="4ac4190c-93ae-473e-8cf1-f9217ea1347c" providerId="ADAL" clId="{7217FA17-CCD1-430D-B0B4-509AE9BBE4B2}"/>
    <pc:docChg chg="undo redo custSel addSld delSld modSld sldOrd">
      <pc:chgData name="Ludovica Gervasio" userId="4ac4190c-93ae-473e-8cf1-f9217ea1347c" providerId="ADAL" clId="{7217FA17-CCD1-430D-B0B4-509AE9BBE4B2}" dt="2024-05-21T09:40:44.489" v="2386" actId="6549"/>
      <pc:docMkLst>
        <pc:docMk/>
      </pc:docMkLst>
      <pc:sldChg chg="del">
        <pc:chgData name="Ludovica Gervasio" userId="4ac4190c-93ae-473e-8cf1-f9217ea1347c" providerId="ADAL" clId="{7217FA17-CCD1-430D-B0B4-509AE9BBE4B2}" dt="2024-05-21T08:12:49.938" v="209" actId="2696"/>
        <pc:sldMkLst>
          <pc:docMk/>
          <pc:sldMk cId="306752314" sldId="2304"/>
        </pc:sldMkLst>
      </pc:sldChg>
      <pc:sldChg chg="addSp delSp modSp mod ord">
        <pc:chgData name="Ludovica Gervasio" userId="4ac4190c-93ae-473e-8cf1-f9217ea1347c" providerId="ADAL" clId="{7217FA17-CCD1-430D-B0B4-509AE9BBE4B2}" dt="2024-05-21T08:56:12.568" v="1535" actId="6549"/>
        <pc:sldMkLst>
          <pc:docMk/>
          <pc:sldMk cId="1353224206" sldId="2315"/>
        </pc:sldMkLst>
      </pc:sldChg>
      <pc:sldChg chg="addSp delSp modSp mod">
        <pc:chgData name="Ludovica Gervasio" userId="4ac4190c-93ae-473e-8cf1-f9217ea1347c" providerId="ADAL" clId="{7217FA17-CCD1-430D-B0B4-509AE9BBE4B2}" dt="2024-05-21T09:01:55.909" v="1806" actId="6549"/>
        <pc:sldMkLst>
          <pc:docMk/>
          <pc:sldMk cId="473452381" sldId="2399"/>
        </pc:sldMkLst>
      </pc:sldChg>
      <pc:sldChg chg="del">
        <pc:chgData name="Ludovica Gervasio" userId="4ac4190c-93ae-473e-8cf1-f9217ea1347c" providerId="ADAL" clId="{7217FA17-CCD1-430D-B0B4-509AE9BBE4B2}" dt="2024-05-21T08:13:11.855" v="211" actId="2696"/>
        <pc:sldMkLst>
          <pc:docMk/>
          <pc:sldMk cId="3901396648" sldId="2402"/>
        </pc:sldMkLst>
      </pc:sldChg>
      <pc:sldChg chg="addSp delSp modSp mod">
        <pc:chgData name="Ludovica Gervasio" userId="4ac4190c-93ae-473e-8cf1-f9217ea1347c" providerId="ADAL" clId="{7217FA17-CCD1-430D-B0B4-509AE9BBE4B2}" dt="2024-05-21T08:56:45.429" v="1570" actId="6549"/>
        <pc:sldMkLst>
          <pc:docMk/>
          <pc:sldMk cId="2048915052" sldId="2413"/>
        </pc:sldMkLst>
      </pc:sldChg>
      <pc:sldChg chg="addSp delSp modSp mod">
        <pc:chgData name="Ludovica Gervasio" userId="4ac4190c-93ae-473e-8cf1-f9217ea1347c" providerId="ADAL" clId="{7217FA17-CCD1-430D-B0B4-509AE9BBE4B2}" dt="2024-05-21T09:11:43.129" v="1897" actId="20577"/>
        <pc:sldMkLst>
          <pc:docMk/>
          <pc:sldMk cId="803666940" sldId="2414"/>
        </pc:sldMkLst>
      </pc:sldChg>
      <pc:sldChg chg="del">
        <pc:chgData name="Ludovica Gervasio" userId="4ac4190c-93ae-473e-8cf1-f9217ea1347c" providerId="ADAL" clId="{7217FA17-CCD1-430D-B0B4-509AE9BBE4B2}" dt="2024-05-21T08:11:48.502" v="200" actId="2696"/>
        <pc:sldMkLst>
          <pc:docMk/>
          <pc:sldMk cId="1205860309" sldId="2428"/>
        </pc:sldMkLst>
      </pc:sldChg>
      <pc:sldChg chg="add">
        <pc:chgData name="Ludovica Gervasio" userId="4ac4190c-93ae-473e-8cf1-f9217ea1347c" providerId="ADAL" clId="{7217FA17-CCD1-430D-B0B4-509AE9BBE4B2}" dt="2024-05-21T08:11:54.223" v="201"/>
        <pc:sldMkLst>
          <pc:docMk/>
          <pc:sldMk cId="1667977084" sldId="2428"/>
        </pc:sldMkLst>
      </pc:sldChg>
      <pc:sldChg chg="add">
        <pc:chgData name="Ludovica Gervasio" userId="4ac4190c-93ae-473e-8cf1-f9217ea1347c" providerId="ADAL" clId="{7217FA17-CCD1-430D-B0B4-509AE9BBE4B2}" dt="2024-05-21T08:12:09.082" v="203"/>
        <pc:sldMkLst>
          <pc:docMk/>
          <pc:sldMk cId="1648901306" sldId="2435"/>
        </pc:sldMkLst>
      </pc:sldChg>
      <pc:sldChg chg="del">
        <pc:chgData name="Ludovica Gervasio" userId="4ac4190c-93ae-473e-8cf1-f9217ea1347c" providerId="ADAL" clId="{7217FA17-CCD1-430D-B0B4-509AE9BBE4B2}" dt="2024-05-21T08:12:05.277" v="202" actId="2696"/>
        <pc:sldMkLst>
          <pc:docMk/>
          <pc:sldMk cId="2703501646" sldId="2435"/>
        </pc:sldMkLst>
      </pc:sldChg>
      <pc:sldChg chg="modSp add mod">
        <pc:chgData name="Ludovica Gervasio" userId="4ac4190c-93ae-473e-8cf1-f9217ea1347c" providerId="ADAL" clId="{7217FA17-CCD1-430D-B0B4-509AE9BBE4B2}" dt="2024-05-21T09:34:53.763" v="2226" actId="207"/>
        <pc:sldMkLst>
          <pc:docMk/>
          <pc:sldMk cId="2822091611" sldId="2473"/>
        </pc:sldMkLst>
      </pc:sldChg>
      <pc:sldChg chg="del">
        <pc:chgData name="Ludovica Gervasio" userId="4ac4190c-93ae-473e-8cf1-f9217ea1347c" providerId="ADAL" clId="{7217FA17-CCD1-430D-B0B4-509AE9BBE4B2}" dt="2024-05-21T08:12:05.277" v="202" actId="2696"/>
        <pc:sldMkLst>
          <pc:docMk/>
          <pc:sldMk cId="3017426103" sldId="2473"/>
        </pc:sldMkLst>
      </pc:sldChg>
      <pc:sldChg chg="addSp delSp modSp mod">
        <pc:chgData name="Ludovica Gervasio" userId="4ac4190c-93ae-473e-8cf1-f9217ea1347c" providerId="ADAL" clId="{7217FA17-CCD1-430D-B0B4-509AE9BBE4B2}" dt="2024-05-21T08:55:56.261" v="1521" actId="6549"/>
        <pc:sldMkLst>
          <pc:docMk/>
          <pc:sldMk cId="1164144405" sldId="2475"/>
        </pc:sldMkLst>
      </pc:sldChg>
      <pc:sldChg chg="addSp delSp modSp add mod">
        <pc:chgData name="Ludovica Gervasio" userId="4ac4190c-93ae-473e-8cf1-f9217ea1347c" providerId="ADAL" clId="{7217FA17-CCD1-430D-B0B4-509AE9BBE4B2}" dt="2024-05-21T08:42:31.498" v="1185" actId="6549"/>
        <pc:sldMkLst>
          <pc:docMk/>
          <pc:sldMk cId="2678984022" sldId="2846"/>
        </pc:sldMkLst>
      </pc:sldChg>
      <pc:sldChg chg="del">
        <pc:chgData name="Ludovica Gervasio" userId="4ac4190c-93ae-473e-8cf1-f9217ea1347c" providerId="ADAL" clId="{7217FA17-CCD1-430D-B0B4-509AE9BBE4B2}" dt="2024-05-21T08:11:48.502" v="200" actId="2696"/>
        <pc:sldMkLst>
          <pc:docMk/>
          <pc:sldMk cId="3851919574" sldId="2846"/>
        </pc:sldMkLst>
      </pc:sldChg>
      <pc:sldChg chg="addSp delSp modSp add mod ord">
        <pc:chgData name="Ludovica Gervasio" userId="4ac4190c-93ae-473e-8cf1-f9217ea1347c" providerId="ADAL" clId="{7217FA17-CCD1-430D-B0B4-509AE9BBE4B2}" dt="2024-05-21T08:50:05.402" v="1283" actId="6549"/>
        <pc:sldMkLst>
          <pc:docMk/>
          <pc:sldMk cId="969321059" sldId="2847"/>
        </pc:sldMkLst>
      </pc:sldChg>
      <pc:sldChg chg="addSp delSp modSp del mod">
        <pc:chgData name="Ludovica Gervasio" userId="4ac4190c-93ae-473e-8cf1-f9217ea1347c" providerId="ADAL" clId="{7217FA17-CCD1-430D-B0B4-509AE9BBE4B2}" dt="2024-05-21T08:11:48.502" v="200" actId="2696"/>
        <pc:sldMkLst>
          <pc:docMk/>
          <pc:sldMk cId="1549718757" sldId="2847"/>
        </pc:sldMkLst>
      </pc:sldChg>
      <pc:sldChg chg="addSp delSp modSp add mod">
        <pc:chgData name="Ludovica Gervasio" userId="4ac4190c-93ae-473e-8cf1-f9217ea1347c" providerId="ADAL" clId="{7217FA17-CCD1-430D-B0B4-509AE9BBE4B2}" dt="2024-05-21T08:44:24.938" v="1258" actId="6549"/>
        <pc:sldMkLst>
          <pc:docMk/>
          <pc:sldMk cId="1906372021" sldId="2851"/>
        </pc:sldMkLst>
      </pc:sldChg>
      <pc:sldChg chg="del">
        <pc:chgData name="Ludovica Gervasio" userId="4ac4190c-93ae-473e-8cf1-f9217ea1347c" providerId="ADAL" clId="{7217FA17-CCD1-430D-B0B4-509AE9BBE4B2}" dt="2024-05-21T08:11:48.502" v="200" actId="2696"/>
        <pc:sldMkLst>
          <pc:docMk/>
          <pc:sldMk cId="3572386543" sldId="2851"/>
        </pc:sldMkLst>
      </pc:sldChg>
      <pc:sldChg chg="del">
        <pc:chgData name="Ludovica Gervasio" userId="4ac4190c-93ae-473e-8cf1-f9217ea1347c" providerId="ADAL" clId="{7217FA17-CCD1-430D-B0B4-509AE9BBE4B2}" dt="2024-05-21T08:11:48.502" v="200" actId="2696"/>
        <pc:sldMkLst>
          <pc:docMk/>
          <pc:sldMk cId="873574367" sldId="2852"/>
        </pc:sldMkLst>
      </pc:sldChg>
      <pc:sldChg chg="addSp delSp modSp add mod">
        <pc:chgData name="Ludovica Gervasio" userId="4ac4190c-93ae-473e-8cf1-f9217ea1347c" providerId="ADAL" clId="{7217FA17-CCD1-430D-B0B4-509AE9BBE4B2}" dt="2024-05-21T09:24:46.688" v="2034" actId="6549"/>
        <pc:sldMkLst>
          <pc:docMk/>
          <pc:sldMk cId="3735979321" sldId="2852"/>
        </pc:sldMkLst>
      </pc:sldChg>
      <pc:sldChg chg="del">
        <pc:chgData name="Ludovica Gervasio" userId="4ac4190c-93ae-473e-8cf1-f9217ea1347c" providerId="ADAL" clId="{7217FA17-CCD1-430D-B0B4-509AE9BBE4B2}" dt="2024-05-21T08:11:48.502" v="200" actId="2696"/>
        <pc:sldMkLst>
          <pc:docMk/>
          <pc:sldMk cId="865119053" sldId="2863"/>
        </pc:sldMkLst>
      </pc:sldChg>
      <pc:sldChg chg="addSp delSp modSp add mod">
        <pc:chgData name="Ludovica Gervasio" userId="4ac4190c-93ae-473e-8cf1-f9217ea1347c" providerId="ADAL" clId="{7217FA17-CCD1-430D-B0B4-509AE9BBE4B2}" dt="2024-05-21T08:39:29.004" v="1001" actId="20577"/>
        <pc:sldMkLst>
          <pc:docMk/>
          <pc:sldMk cId="1326989053" sldId="2863"/>
        </pc:sldMkLst>
      </pc:sldChg>
      <pc:sldChg chg="del">
        <pc:chgData name="Ludovica Gervasio" userId="4ac4190c-93ae-473e-8cf1-f9217ea1347c" providerId="ADAL" clId="{7217FA17-CCD1-430D-B0B4-509AE9BBE4B2}" dt="2024-05-21T08:11:48.502" v="200" actId="2696"/>
        <pc:sldMkLst>
          <pc:docMk/>
          <pc:sldMk cId="3486974570" sldId="2865"/>
        </pc:sldMkLst>
      </pc:sldChg>
      <pc:sldChg chg="addSp delSp modSp add mod">
        <pc:chgData name="Ludovica Gervasio" userId="4ac4190c-93ae-473e-8cf1-f9217ea1347c" providerId="ADAL" clId="{7217FA17-CCD1-430D-B0B4-509AE9BBE4B2}" dt="2024-05-21T08:39:58.948" v="1046" actId="20577"/>
        <pc:sldMkLst>
          <pc:docMk/>
          <pc:sldMk cId="3954051774" sldId="2865"/>
        </pc:sldMkLst>
      </pc:sldChg>
      <pc:sldChg chg="addSp delSp modSp mod">
        <pc:chgData name="Ludovica Gervasio" userId="4ac4190c-93ae-473e-8cf1-f9217ea1347c" providerId="ADAL" clId="{7217FA17-CCD1-430D-B0B4-509AE9BBE4B2}" dt="2024-05-21T08:59:07.338" v="1620" actId="20577"/>
        <pc:sldMkLst>
          <pc:docMk/>
          <pc:sldMk cId="749596647" sldId="2904"/>
        </pc:sldMkLst>
      </pc:sldChg>
      <pc:sldChg chg="addSp delSp modSp mod">
        <pc:chgData name="Ludovica Gervasio" userId="4ac4190c-93ae-473e-8cf1-f9217ea1347c" providerId="ADAL" clId="{7217FA17-CCD1-430D-B0B4-509AE9BBE4B2}" dt="2024-05-21T08:59:40.418" v="1707" actId="20577"/>
        <pc:sldMkLst>
          <pc:docMk/>
          <pc:sldMk cId="7551607" sldId="2905"/>
        </pc:sldMkLst>
      </pc:sldChg>
      <pc:sldChg chg="addSp delSp modSp mod">
        <pc:chgData name="Ludovica Gervasio" userId="4ac4190c-93ae-473e-8cf1-f9217ea1347c" providerId="ADAL" clId="{7217FA17-CCD1-430D-B0B4-509AE9BBE4B2}" dt="2024-05-21T09:00:09.287" v="1729" actId="6549"/>
        <pc:sldMkLst>
          <pc:docMk/>
          <pc:sldMk cId="3541629813" sldId="2907"/>
        </pc:sldMkLst>
      </pc:sldChg>
      <pc:sldChg chg="addSp delSp modSp del mod">
        <pc:chgData name="Ludovica Gervasio" userId="4ac4190c-93ae-473e-8cf1-f9217ea1347c" providerId="ADAL" clId="{7217FA17-CCD1-430D-B0B4-509AE9BBE4B2}" dt="2024-05-21T08:52:28.662" v="1375" actId="2696"/>
        <pc:sldMkLst>
          <pc:docMk/>
          <pc:sldMk cId="1912970211" sldId="3878"/>
        </pc:sldMkLst>
      </pc:sldChg>
      <pc:sldChg chg="addSp delSp modSp mod">
        <pc:chgData name="Ludovica Gervasio" userId="4ac4190c-93ae-473e-8cf1-f9217ea1347c" providerId="ADAL" clId="{7217FA17-CCD1-430D-B0B4-509AE9BBE4B2}" dt="2024-05-21T08:21:40.250" v="271"/>
        <pc:sldMkLst>
          <pc:docMk/>
          <pc:sldMk cId="4201112712" sldId="3879"/>
        </pc:sldMkLst>
      </pc:sldChg>
      <pc:sldChg chg="addSp delSp modSp add mod">
        <pc:chgData name="Ludovica Gervasio" userId="4ac4190c-93ae-473e-8cf1-f9217ea1347c" providerId="ADAL" clId="{7217FA17-CCD1-430D-B0B4-509AE9BBE4B2}" dt="2024-05-21T09:03:58.416" v="1877" actId="20577"/>
        <pc:sldMkLst>
          <pc:docMk/>
          <pc:sldMk cId="2129708915" sldId="3884"/>
        </pc:sldMkLst>
      </pc:sldChg>
      <pc:sldChg chg="del">
        <pc:chgData name="Ludovica Gervasio" userId="4ac4190c-93ae-473e-8cf1-f9217ea1347c" providerId="ADAL" clId="{7217FA17-CCD1-430D-B0B4-509AE9BBE4B2}" dt="2024-05-21T08:11:48.502" v="200" actId="2696"/>
        <pc:sldMkLst>
          <pc:docMk/>
          <pc:sldMk cId="4274446655" sldId="3884"/>
        </pc:sldMkLst>
      </pc:sldChg>
      <pc:sldChg chg="add">
        <pc:chgData name="Ludovica Gervasio" userId="4ac4190c-93ae-473e-8cf1-f9217ea1347c" providerId="ADAL" clId="{7217FA17-CCD1-430D-B0B4-509AE9BBE4B2}" dt="2024-05-21T08:11:54.223" v="201"/>
        <pc:sldMkLst>
          <pc:docMk/>
          <pc:sldMk cId="2842309197" sldId="3885"/>
        </pc:sldMkLst>
      </pc:sldChg>
      <pc:sldChg chg="del">
        <pc:chgData name="Ludovica Gervasio" userId="4ac4190c-93ae-473e-8cf1-f9217ea1347c" providerId="ADAL" clId="{7217FA17-CCD1-430D-B0B4-509AE9BBE4B2}" dt="2024-05-21T08:11:48.502" v="200" actId="2696"/>
        <pc:sldMkLst>
          <pc:docMk/>
          <pc:sldMk cId="3475281047" sldId="3885"/>
        </pc:sldMkLst>
      </pc:sldChg>
      <pc:sldChg chg="addSp modSp del mod">
        <pc:chgData name="Ludovica Gervasio" userId="4ac4190c-93ae-473e-8cf1-f9217ea1347c" providerId="ADAL" clId="{7217FA17-CCD1-430D-B0B4-509AE9BBE4B2}" dt="2024-05-21T08:11:48.502" v="200" actId="2696"/>
        <pc:sldMkLst>
          <pc:docMk/>
          <pc:sldMk cId="1368366102" sldId="3888"/>
        </pc:sldMkLst>
      </pc:sldChg>
      <pc:sldChg chg="addSp delSp modSp add mod">
        <pc:chgData name="Ludovica Gervasio" userId="4ac4190c-93ae-473e-8cf1-f9217ea1347c" providerId="ADAL" clId="{7217FA17-CCD1-430D-B0B4-509AE9BBE4B2}" dt="2024-05-21T09:40:29.789" v="2384" actId="6549"/>
        <pc:sldMkLst>
          <pc:docMk/>
          <pc:sldMk cId="3400372830" sldId="3888"/>
        </pc:sldMkLst>
      </pc:sldChg>
      <pc:sldChg chg="add">
        <pc:chgData name="Ludovica Gervasio" userId="4ac4190c-93ae-473e-8cf1-f9217ea1347c" providerId="ADAL" clId="{7217FA17-CCD1-430D-B0B4-509AE9BBE4B2}" dt="2024-05-21T08:11:54.223" v="201"/>
        <pc:sldMkLst>
          <pc:docMk/>
          <pc:sldMk cId="3530708707" sldId="3889"/>
        </pc:sldMkLst>
      </pc:sldChg>
      <pc:sldChg chg="del">
        <pc:chgData name="Ludovica Gervasio" userId="4ac4190c-93ae-473e-8cf1-f9217ea1347c" providerId="ADAL" clId="{7217FA17-CCD1-430D-B0B4-509AE9BBE4B2}" dt="2024-05-21T08:11:48.502" v="200" actId="2696"/>
        <pc:sldMkLst>
          <pc:docMk/>
          <pc:sldMk cId="3616042046" sldId="3889"/>
        </pc:sldMkLst>
      </pc:sldChg>
      <pc:sldChg chg="del">
        <pc:chgData name="Ludovica Gervasio" userId="4ac4190c-93ae-473e-8cf1-f9217ea1347c" providerId="ADAL" clId="{7217FA17-CCD1-430D-B0B4-509AE9BBE4B2}" dt="2024-05-21T08:11:48.502" v="200" actId="2696"/>
        <pc:sldMkLst>
          <pc:docMk/>
          <pc:sldMk cId="1195266247" sldId="3890"/>
        </pc:sldMkLst>
      </pc:sldChg>
      <pc:sldChg chg="addSp delSp modSp add mod">
        <pc:chgData name="Ludovica Gervasio" userId="4ac4190c-93ae-473e-8cf1-f9217ea1347c" providerId="ADAL" clId="{7217FA17-CCD1-430D-B0B4-509AE9BBE4B2}" dt="2024-05-21T08:40:21.372" v="1082" actId="6549"/>
        <pc:sldMkLst>
          <pc:docMk/>
          <pc:sldMk cId="4236010395" sldId="3890"/>
        </pc:sldMkLst>
      </pc:sldChg>
      <pc:sldChg chg="addSp delSp modSp add mod">
        <pc:chgData name="Ludovica Gervasio" userId="4ac4190c-93ae-473e-8cf1-f9217ea1347c" providerId="ADAL" clId="{7217FA17-CCD1-430D-B0B4-509AE9BBE4B2}" dt="2024-05-21T08:41:46.771" v="1146" actId="20577"/>
        <pc:sldMkLst>
          <pc:docMk/>
          <pc:sldMk cId="1071771206" sldId="3891"/>
        </pc:sldMkLst>
      </pc:sldChg>
      <pc:sldChg chg="del">
        <pc:chgData name="Ludovica Gervasio" userId="4ac4190c-93ae-473e-8cf1-f9217ea1347c" providerId="ADAL" clId="{7217FA17-CCD1-430D-B0B4-509AE9BBE4B2}" dt="2024-05-21T08:11:48.502" v="200" actId="2696"/>
        <pc:sldMkLst>
          <pc:docMk/>
          <pc:sldMk cId="3049336216" sldId="3891"/>
        </pc:sldMkLst>
      </pc:sldChg>
      <pc:sldChg chg="add">
        <pc:chgData name="Ludovica Gervasio" userId="4ac4190c-93ae-473e-8cf1-f9217ea1347c" providerId="ADAL" clId="{7217FA17-CCD1-430D-B0B4-509AE9BBE4B2}" dt="2024-05-21T08:11:54.223" v="201"/>
        <pc:sldMkLst>
          <pc:docMk/>
          <pc:sldMk cId="1467583747" sldId="3894"/>
        </pc:sldMkLst>
      </pc:sldChg>
      <pc:sldChg chg="del">
        <pc:chgData name="Ludovica Gervasio" userId="4ac4190c-93ae-473e-8cf1-f9217ea1347c" providerId="ADAL" clId="{7217FA17-CCD1-430D-B0B4-509AE9BBE4B2}" dt="2024-05-21T08:11:48.502" v="200" actId="2696"/>
        <pc:sldMkLst>
          <pc:docMk/>
          <pc:sldMk cId="3073871584" sldId="3894"/>
        </pc:sldMkLst>
      </pc:sldChg>
      <pc:sldChg chg="addSp delSp modSp mod">
        <pc:chgData name="Ludovica Gervasio" userId="4ac4190c-93ae-473e-8cf1-f9217ea1347c" providerId="ADAL" clId="{7217FA17-CCD1-430D-B0B4-509AE9BBE4B2}" dt="2024-05-21T08:50:33.631" v="1293" actId="6549"/>
        <pc:sldMkLst>
          <pc:docMk/>
          <pc:sldMk cId="3877306851" sldId="3897"/>
        </pc:sldMkLst>
      </pc:sldChg>
      <pc:sldChg chg="addSp delSp modSp mod">
        <pc:chgData name="Ludovica Gervasio" userId="4ac4190c-93ae-473e-8cf1-f9217ea1347c" providerId="ADAL" clId="{7217FA17-CCD1-430D-B0B4-509AE9BBE4B2}" dt="2024-05-21T08:53:15.907" v="1445" actId="6549"/>
        <pc:sldMkLst>
          <pc:docMk/>
          <pc:sldMk cId="3068639628" sldId="3899"/>
        </pc:sldMkLst>
      </pc:sldChg>
      <pc:sldChg chg="addSp delSp modSp mod">
        <pc:chgData name="Ludovica Gervasio" userId="4ac4190c-93ae-473e-8cf1-f9217ea1347c" providerId="ADAL" clId="{7217FA17-CCD1-430D-B0B4-509AE9BBE4B2}" dt="2024-05-21T08:54:25.951" v="1459" actId="6549"/>
        <pc:sldMkLst>
          <pc:docMk/>
          <pc:sldMk cId="3012491440" sldId="3900"/>
        </pc:sldMkLst>
      </pc:sldChg>
      <pc:sldChg chg="addSp delSp modSp mod">
        <pc:chgData name="Ludovica Gervasio" userId="4ac4190c-93ae-473e-8cf1-f9217ea1347c" providerId="ADAL" clId="{7217FA17-CCD1-430D-B0B4-509AE9BBE4B2}" dt="2024-05-21T09:14:59.403" v="1944" actId="403"/>
        <pc:sldMkLst>
          <pc:docMk/>
          <pc:sldMk cId="820406113" sldId="3901"/>
        </pc:sldMkLst>
      </pc:sldChg>
      <pc:sldChg chg="del">
        <pc:chgData name="Ludovica Gervasio" userId="4ac4190c-93ae-473e-8cf1-f9217ea1347c" providerId="ADAL" clId="{7217FA17-CCD1-430D-B0B4-509AE9BBE4B2}" dt="2024-05-21T08:11:48.502" v="200" actId="2696"/>
        <pc:sldMkLst>
          <pc:docMk/>
          <pc:sldMk cId="563012754" sldId="3902"/>
        </pc:sldMkLst>
      </pc:sldChg>
      <pc:sldChg chg="addSp delSp modSp add mod">
        <pc:chgData name="Ludovica Gervasio" userId="4ac4190c-93ae-473e-8cf1-f9217ea1347c" providerId="ADAL" clId="{7217FA17-CCD1-430D-B0B4-509AE9BBE4B2}" dt="2024-05-21T09:07:36.050" v="1895" actId="6549"/>
        <pc:sldMkLst>
          <pc:docMk/>
          <pc:sldMk cId="1704744750" sldId="3902"/>
        </pc:sldMkLst>
      </pc:sldChg>
      <pc:sldChg chg="del">
        <pc:chgData name="Ludovica Gervasio" userId="4ac4190c-93ae-473e-8cf1-f9217ea1347c" providerId="ADAL" clId="{7217FA17-CCD1-430D-B0B4-509AE9BBE4B2}" dt="2024-05-21T08:11:48.502" v="200" actId="2696"/>
        <pc:sldMkLst>
          <pc:docMk/>
          <pc:sldMk cId="1420560039" sldId="3904"/>
        </pc:sldMkLst>
      </pc:sldChg>
      <pc:sldChg chg="add ord">
        <pc:chgData name="Ludovica Gervasio" userId="4ac4190c-93ae-473e-8cf1-f9217ea1347c" providerId="ADAL" clId="{7217FA17-CCD1-430D-B0B4-509AE9BBE4B2}" dt="2024-05-21T08:42:50.210" v="1190"/>
        <pc:sldMkLst>
          <pc:docMk/>
          <pc:sldMk cId="3238053699" sldId="3904"/>
        </pc:sldMkLst>
      </pc:sldChg>
      <pc:sldChg chg="del">
        <pc:chgData name="Ludovica Gervasio" userId="4ac4190c-93ae-473e-8cf1-f9217ea1347c" providerId="ADAL" clId="{7217FA17-CCD1-430D-B0B4-509AE9BBE4B2}" dt="2024-05-21T08:12:47.735" v="208" actId="2696"/>
        <pc:sldMkLst>
          <pc:docMk/>
          <pc:sldMk cId="1730515655" sldId="3909"/>
        </pc:sldMkLst>
      </pc:sldChg>
      <pc:sldChg chg="addSp delSp modSp mod">
        <pc:chgData name="Ludovica Gervasio" userId="4ac4190c-93ae-473e-8cf1-f9217ea1347c" providerId="ADAL" clId="{7217FA17-CCD1-430D-B0B4-509AE9BBE4B2}" dt="2024-05-21T08:59:47.221" v="1713" actId="6549"/>
        <pc:sldMkLst>
          <pc:docMk/>
          <pc:sldMk cId="2932329422" sldId="3913"/>
        </pc:sldMkLst>
      </pc:sldChg>
      <pc:sldChg chg="addSp delSp modSp add mod">
        <pc:chgData name="Ludovica Gervasio" userId="4ac4190c-93ae-473e-8cf1-f9217ea1347c" providerId="ADAL" clId="{7217FA17-CCD1-430D-B0B4-509AE9BBE4B2}" dt="2024-05-21T08:36:43.421" v="931" actId="20577"/>
        <pc:sldMkLst>
          <pc:docMk/>
          <pc:sldMk cId="803052389" sldId="3914"/>
        </pc:sldMkLst>
      </pc:sldChg>
      <pc:sldChg chg="addSp delSp modSp del mod">
        <pc:chgData name="Ludovica Gervasio" userId="4ac4190c-93ae-473e-8cf1-f9217ea1347c" providerId="ADAL" clId="{7217FA17-CCD1-430D-B0B4-509AE9BBE4B2}" dt="2024-05-21T08:11:48.502" v="200" actId="2696"/>
        <pc:sldMkLst>
          <pc:docMk/>
          <pc:sldMk cId="2248838594" sldId="3914"/>
        </pc:sldMkLst>
      </pc:sldChg>
      <pc:sldChg chg="addSp delSp modSp add mod">
        <pc:chgData name="Ludovica Gervasio" userId="4ac4190c-93ae-473e-8cf1-f9217ea1347c" providerId="ADAL" clId="{7217FA17-CCD1-430D-B0B4-509AE9BBE4B2}" dt="2024-05-21T08:23:17.524" v="293" actId="6549"/>
        <pc:sldMkLst>
          <pc:docMk/>
          <pc:sldMk cId="2300836335" sldId="3915"/>
        </pc:sldMkLst>
      </pc:sldChg>
      <pc:sldChg chg="del">
        <pc:chgData name="Ludovica Gervasio" userId="4ac4190c-93ae-473e-8cf1-f9217ea1347c" providerId="ADAL" clId="{7217FA17-CCD1-430D-B0B4-509AE9BBE4B2}" dt="2024-05-21T08:11:48.502" v="200" actId="2696"/>
        <pc:sldMkLst>
          <pc:docMk/>
          <pc:sldMk cId="4023323998" sldId="3915"/>
        </pc:sldMkLst>
      </pc:sldChg>
      <pc:sldChg chg="del">
        <pc:chgData name="Ludovica Gervasio" userId="4ac4190c-93ae-473e-8cf1-f9217ea1347c" providerId="ADAL" clId="{7217FA17-CCD1-430D-B0B4-509AE9BBE4B2}" dt="2024-05-21T08:11:48.502" v="200" actId="2696"/>
        <pc:sldMkLst>
          <pc:docMk/>
          <pc:sldMk cId="581376186" sldId="3916"/>
        </pc:sldMkLst>
      </pc:sldChg>
      <pc:sldChg chg="add">
        <pc:chgData name="Ludovica Gervasio" userId="4ac4190c-93ae-473e-8cf1-f9217ea1347c" providerId="ADAL" clId="{7217FA17-CCD1-430D-B0B4-509AE9BBE4B2}" dt="2024-05-21T08:11:54.223" v="201"/>
        <pc:sldMkLst>
          <pc:docMk/>
          <pc:sldMk cId="4143142470" sldId="3916"/>
        </pc:sldMkLst>
      </pc:sldChg>
      <pc:sldChg chg="addSp delSp modSp add mod">
        <pc:chgData name="Ludovica Gervasio" userId="4ac4190c-93ae-473e-8cf1-f9217ea1347c" providerId="ADAL" clId="{7217FA17-CCD1-430D-B0B4-509AE9BBE4B2}" dt="2024-05-21T08:26:49.275" v="509" actId="20577"/>
        <pc:sldMkLst>
          <pc:docMk/>
          <pc:sldMk cId="176076613" sldId="3917"/>
        </pc:sldMkLst>
      </pc:sldChg>
      <pc:sldChg chg="addSp modSp del mod">
        <pc:chgData name="Ludovica Gervasio" userId="4ac4190c-93ae-473e-8cf1-f9217ea1347c" providerId="ADAL" clId="{7217FA17-CCD1-430D-B0B4-509AE9BBE4B2}" dt="2024-05-21T08:11:48.502" v="200" actId="2696"/>
        <pc:sldMkLst>
          <pc:docMk/>
          <pc:sldMk cId="208671414" sldId="3917"/>
        </pc:sldMkLst>
      </pc:sldChg>
      <pc:sldChg chg="addSp modSp del mod">
        <pc:chgData name="Ludovica Gervasio" userId="4ac4190c-93ae-473e-8cf1-f9217ea1347c" providerId="ADAL" clId="{7217FA17-CCD1-430D-B0B4-509AE9BBE4B2}" dt="2024-05-21T08:11:48.502" v="200" actId="2696"/>
        <pc:sldMkLst>
          <pc:docMk/>
          <pc:sldMk cId="3298289617" sldId="3918"/>
        </pc:sldMkLst>
      </pc:sldChg>
      <pc:sldChg chg="delSp modSp add mod">
        <pc:chgData name="Ludovica Gervasio" userId="4ac4190c-93ae-473e-8cf1-f9217ea1347c" providerId="ADAL" clId="{7217FA17-CCD1-430D-B0B4-509AE9BBE4B2}" dt="2024-05-21T08:26:30.292" v="493" actId="14100"/>
        <pc:sldMkLst>
          <pc:docMk/>
          <pc:sldMk cId="3972021163" sldId="3918"/>
        </pc:sldMkLst>
      </pc:sldChg>
      <pc:sldChg chg="addSp delSp modSp add mod">
        <pc:chgData name="Ludovica Gervasio" userId="4ac4190c-93ae-473e-8cf1-f9217ea1347c" providerId="ADAL" clId="{7217FA17-CCD1-430D-B0B4-509AE9BBE4B2}" dt="2024-05-21T09:20:34.233" v="1978" actId="20577"/>
        <pc:sldMkLst>
          <pc:docMk/>
          <pc:sldMk cId="2750143252" sldId="3919"/>
        </pc:sldMkLst>
      </pc:sldChg>
      <pc:sldChg chg="del">
        <pc:chgData name="Ludovica Gervasio" userId="4ac4190c-93ae-473e-8cf1-f9217ea1347c" providerId="ADAL" clId="{7217FA17-CCD1-430D-B0B4-509AE9BBE4B2}" dt="2024-05-21T08:11:48.502" v="200" actId="2696"/>
        <pc:sldMkLst>
          <pc:docMk/>
          <pc:sldMk cId="3509983999" sldId="3919"/>
        </pc:sldMkLst>
      </pc:sldChg>
      <pc:sldChg chg="del">
        <pc:chgData name="Ludovica Gervasio" userId="4ac4190c-93ae-473e-8cf1-f9217ea1347c" providerId="ADAL" clId="{7217FA17-CCD1-430D-B0B4-509AE9BBE4B2}" dt="2024-05-21T08:11:08.605" v="197" actId="2696"/>
        <pc:sldMkLst>
          <pc:docMk/>
          <pc:sldMk cId="2753554921" sldId="3921"/>
        </pc:sldMkLst>
      </pc:sldChg>
      <pc:sldChg chg="del">
        <pc:chgData name="Ludovica Gervasio" userId="4ac4190c-93ae-473e-8cf1-f9217ea1347c" providerId="ADAL" clId="{7217FA17-CCD1-430D-B0B4-509AE9BBE4B2}" dt="2024-05-21T08:13:40.249" v="212" actId="2696"/>
        <pc:sldMkLst>
          <pc:docMk/>
          <pc:sldMk cId="3748512976" sldId="3922"/>
        </pc:sldMkLst>
      </pc:sldChg>
      <pc:sldChg chg="del ord">
        <pc:chgData name="Ludovica Gervasio" userId="4ac4190c-93ae-473e-8cf1-f9217ea1347c" providerId="ADAL" clId="{7217FA17-CCD1-430D-B0B4-509AE9BBE4B2}" dt="2024-05-21T08:11:48.502" v="200" actId="2696"/>
        <pc:sldMkLst>
          <pc:docMk/>
          <pc:sldMk cId="3175508939" sldId="3923"/>
        </pc:sldMkLst>
      </pc:sldChg>
      <pc:sldChg chg="add del">
        <pc:chgData name="Ludovica Gervasio" userId="4ac4190c-93ae-473e-8cf1-f9217ea1347c" providerId="ADAL" clId="{7217FA17-CCD1-430D-B0B4-509AE9BBE4B2}" dt="2024-05-21T08:13:40.249" v="212" actId="2696"/>
        <pc:sldMkLst>
          <pc:docMk/>
          <pc:sldMk cId="3267517448" sldId="3923"/>
        </pc:sldMkLst>
      </pc:sldChg>
      <pc:sldChg chg="del">
        <pc:chgData name="Ludovica Gervasio" userId="4ac4190c-93ae-473e-8cf1-f9217ea1347c" providerId="ADAL" clId="{7217FA17-CCD1-430D-B0B4-509AE9BBE4B2}" dt="2024-05-21T08:11:48.502" v="200" actId="2696"/>
        <pc:sldMkLst>
          <pc:docMk/>
          <pc:sldMk cId="240605149" sldId="3924"/>
        </pc:sldMkLst>
      </pc:sldChg>
      <pc:sldChg chg="addSp delSp modSp add mod ord">
        <pc:chgData name="Ludovica Gervasio" userId="4ac4190c-93ae-473e-8cf1-f9217ea1347c" providerId="ADAL" clId="{7217FA17-CCD1-430D-B0B4-509AE9BBE4B2}" dt="2024-05-21T08:43:28.071" v="1235" actId="20577"/>
        <pc:sldMkLst>
          <pc:docMk/>
          <pc:sldMk cId="431107961" sldId="3924"/>
        </pc:sldMkLst>
      </pc:sldChg>
      <pc:sldChg chg="add">
        <pc:chgData name="Ludovica Gervasio" userId="4ac4190c-93ae-473e-8cf1-f9217ea1347c" providerId="ADAL" clId="{7217FA17-CCD1-430D-B0B4-509AE9BBE4B2}" dt="2024-05-21T08:12:45.946" v="207"/>
        <pc:sldMkLst>
          <pc:docMk/>
          <pc:sldMk cId="1506032395" sldId="3925"/>
        </pc:sldMkLst>
      </pc:sldChg>
      <pc:sldChg chg="del">
        <pc:chgData name="Ludovica Gervasio" userId="4ac4190c-93ae-473e-8cf1-f9217ea1347c" providerId="ADAL" clId="{7217FA17-CCD1-430D-B0B4-509AE9BBE4B2}" dt="2024-05-21T08:12:18.694" v="204" actId="2696"/>
        <pc:sldMkLst>
          <pc:docMk/>
          <pc:sldMk cId="2328684738" sldId="3925"/>
        </pc:sldMkLst>
      </pc:sldChg>
      <pc:sldChg chg="add del">
        <pc:chgData name="Ludovica Gervasio" userId="4ac4190c-93ae-473e-8cf1-f9217ea1347c" providerId="ADAL" clId="{7217FA17-CCD1-430D-B0B4-509AE9BBE4B2}" dt="2024-05-21T08:12:42.263" v="206" actId="2696"/>
        <pc:sldMkLst>
          <pc:docMk/>
          <pc:sldMk cId="4281500186" sldId="3925"/>
        </pc:sldMkLst>
      </pc:sldChg>
      <pc:sldChg chg="del">
        <pc:chgData name="Ludovica Gervasio" userId="4ac4190c-93ae-473e-8cf1-f9217ea1347c" providerId="ADAL" clId="{7217FA17-CCD1-430D-B0B4-509AE9BBE4B2}" dt="2024-05-21T08:12:18.694" v="204" actId="2696"/>
        <pc:sldMkLst>
          <pc:docMk/>
          <pc:sldMk cId="1858417867" sldId="3926"/>
        </pc:sldMkLst>
      </pc:sldChg>
      <pc:sldChg chg="del">
        <pc:chgData name="Ludovica Gervasio" userId="4ac4190c-93ae-473e-8cf1-f9217ea1347c" providerId="ADAL" clId="{7217FA17-CCD1-430D-B0B4-509AE9BBE4B2}" dt="2024-05-21T08:12:18.694" v="204" actId="2696"/>
        <pc:sldMkLst>
          <pc:docMk/>
          <pc:sldMk cId="2805940639" sldId="3927"/>
        </pc:sldMkLst>
      </pc:sldChg>
      <pc:sldChg chg="del">
        <pc:chgData name="Ludovica Gervasio" userId="4ac4190c-93ae-473e-8cf1-f9217ea1347c" providerId="ADAL" clId="{7217FA17-CCD1-430D-B0B4-509AE9BBE4B2}" dt="2024-05-21T08:12:18.694" v="204" actId="2696"/>
        <pc:sldMkLst>
          <pc:docMk/>
          <pc:sldMk cId="1516982143" sldId="3928"/>
        </pc:sldMkLst>
      </pc:sldChg>
      <pc:sldChg chg="add del">
        <pc:chgData name="Ludovica Gervasio" userId="4ac4190c-93ae-473e-8cf1-f9217ea1347c" providerId="ADAL" clId="{7217FA17-CCD1-430D-B0B4-509AE9BBE4B2}" dt="2024-05-21T08:11:08.605" v="197" actId="2696"/>
        <pc:sldMkLst>
          <pc:docMk/>
          <pc:sldMk cId="2057566238" sldId="3929"/>
        </pc:sldMkLst>
      </pc:sldChg>
      <pc:sldChg chg="modSp add mod">
        <pc:chgData name="Ludovica Gervasio" userId="4ac4190c-93ae-473e-8cf1-f9217ea1347c" providerId="ADAL" clId="{7217FA17-CCD1-430D-B0B4-509AE9BBE4B2}" dt="2024-05-21T09:02:31.594" v="1857" actId="6549"/>
        <pc:sldMkLst>
          <pc:docMk/>
          <pc:sldMk cId="4267460937" sldId="3929"/>
        </pc:sldMkLst>
      </pc:sldChg>
      <pc:sldChg chg="add del">
        <pc:chgData name="Ludovica Gervasio" userId="4ac4190c-93ae-473e-8cf1-f9217ea1347c" providerId="ADAL" clId="{7217FA17-CCD1-430D-B0B4-509AE9BBE4B2}" dt="2024-05-21T08:11:08.605" v="197" actId="2696"/>
        <pc:sldMkLst>
          <pc:docMk/>
          <pc:sldMk cId="260216627" sldId="3930"/>
        </pc:sldMkLst>
      </pc:sldChg>
      <pc:sldChg chg="modSp del mod ord">
        <pc:chgData name="Ludovica Gervasio" userId="4ac4190c-93ae-473e-8cf1-f9217ea1347c" providerId="ADAL" clId="{7217FA17-CCD1-430D-B0B4-509AE9BBE4B2}" dt="2024-05-21T09:25:05.189" v="2039" actId="2696"/>
        <pc:sldMkLst>
          <pc:docMk/>
          <pc:sldMk cId="2024032925" sldId="3930"/>
        </pc:sldMkLst>
      </pc:sldChg>
      <pc:sldChg chg="modSp mod">
        <pc:chgData name="Ludovica Gervasio" userId="4ac4190c-93ae-473e-8cf1-f9217ea1347c" providerId="ADAL" clId="{7217FA17-CCD1-430D-B0B4-509AE9BBE4B2}" dt="2024-05-21T09:40:44.489" v="2386" actId="6549"/>
        <pc:sldMkLst>
          <pc:docMk/>
          <pc:sldMk cId="3909094977" sldId="3930"/>
        </pc:sldMkLst>
      </pc:sldChg>
      <pc:sldChg chg="modSp del mod ord">
        <pc:chgData name="Ludovica Gervasio" userId="4ac4190c-93ae-473e-8cf1-f9217ea1347c" providerId="ADAL" clId="{7217FA17-CCD1-430D-B0B4-509AE9BBE4B2}" dt="2024-05-21T09:35:18.649" v="2247" actId="2696"/>
        <pc:sldMkLst>
          <pc:docMk/>
          <pc:sldMk cId="952316929" sldId="3931"/>
        </pc:sldMkLst>
      </pc:sldChg>
      <pc:sldChg chg="modSp del mod ord">
        <pc:chgData name="Ludovica Gervasio" userId="4ac4190c-93ae-473e-8cf1-f9217ea1347c" providerId="ADAL" clId="{7217FA17-CCD1-430D-B0B4-509AE9BBE4B2}" dt="2024-05-21T09:30:22.317" v="2156" actId="2696"/>
        <pc:sldMkLst>
          <pc:docMk/>
          <pc:sldMk cId="4056407681" sldId="3931"/>
        </pc:sldMkLst>
      </pc:sldChg>
      <pc:sldChg chg="del">
        <pc:chgData name="Ludovica Gervasio" userId="4ac4190c-93ae-473e-8cf1-f9217ea1347c" providerId="ADAL" clId="{7217FA17-CCD1-430D-B0B4-509AE9BBE4B2}" dt="2024-05-21T09:25:10.926" v="2040" actId="2696"/>
        <pc:sldMkLst>
          <pc:docMk/>
          <pc:sldMk cId="4225545490" sldId="3931"/>
        </pc:sldMkLst>
      </pc:sldChg>
      <pc:sldChg chg="addSp delSp modSp add mod">
        <pc:chgData name="Ludovica Gervasio" userId="4ac4190c-93ae-473e-8cf1-f9217ea1347c" providerId="ADAL" clId="{7217FA17-CCD1-430D-B0B4-509AE9BBE4B2}" dt="2024-05-21T08:52:41.772" v="1383" actId="6549"/>
        <pc:sldMkLst>
          <pc:docMk/>
          <pc:sldMk cId="2216781077" sldId="3932"/>
        </pc:sldMkLst>
      </pc:sldChg>
    </pc:docChg>
  </pc:docChgLst>
  <pc:docChgLst>
    <pc:chgData name="Flavia Verona" userId="c8fd2921-829c-4379-9860-15ed01b1f77f" providerId="ADAL" clId="{C0BAE29D-7DCF-4F17-9F96-46C04A1859D2}"/>
    <pc:docChg chg="undo redo custSel addSld delSld modSld sldOrd">
      <pc:chgData name="Flavia Verona" userId="c8fd2921-829c-4379-9860-15ed01b1f77f" providerId="ADAL" clId="{C0BAE29D-7DCF-4F17-9F96-46C04A1859D2}" dt="2025-04-02T10:52:02.048" v="2475" actId="113"/>
      <pc:docMkLst>
        <pc:docMk/>
      </pc:docMkLst>
      <pc:sldChg chg="del">
        <pc:chgData name="Flavia Verona" userId="c8fd2921-829c-4379-9860-15ed01b1f77f" providerId="ADAL" clId="{C0BAE29D-7DCF-4F17-9F96-46C04A1859D2}" dt="2025-03-25T09:29:50.235" v="68" actId="47"/>
        <pc:sldMkLst>
          <pc:docMk/>
          <pc:sldMk cId="1353224206" sldId="2315"/>
        </pc:sldMkLst>
      </pc:sldChg>
      <pc:sldChg chg="del">
        <pc:chgData name="Flavia Verona" userId="c8fd2921-829c-4379-9860-15ed01b1f77f" providerId="ADAL" clId="{C0BAE29D-7DCF-4F17-9F96-46C04A1859D2}" dt="2025-03-25T09:29:50.235" v="68" actId="47"/>
        <pc:sldMkLst>
          <pc:docMk/>
          <pc:sldMk cId="473452381" sldId="2399"/>
        </pc:sldMkLst>
      </pc:sldChg>
      <pc:sldChg chg="del">
        <pc:chgData name="Flavia Verona" userId="c8fd2921-829c-4379-9860-15ed01b1f77f" providerId="ADAL" clId="{C0BAE29D-7DCF-4F17-9F96-46C04A1859D2}" dt="2025-03-25T09:29:50.235" v="68" actId="47"/>
        <pc:sldMkLst>
          <pc:docMk/>
          <pc:sldMk cId="2048915052" sldId="2413"/>
        </pc:sldMkLst>
      </pc:sldChg>
      <pc:sldChg chg="del">
        <pc:chgData name="Flavia Verona" userId="c8fd2921-829c-4379-9860-15ed01b1f77f" providerId="ADAL" clId="{C0BAE29D-7DCF-4F17-9F96-46C04A1859D2}" dt="2025-03-25T09:29:50.235" v="68" actId="47"/>
        <pc:sldMkLst>
          <pc:docMk/>
          <pc:sldMk cId="803666940" sldId="2414"/>
        </pc:sldMkLst>
      </pc:sldChg>
      <pc:sldChg chg="del">
        <pc:chgData name="Flavia Verona" userId="c8fd2921-829c-4379-9860-15ed01b1f77f" providerId="ADAL" clId="{C0BAE29D-7DCF-4F17-9F96-46C04A1859D2}" dt="2025-03-25T09:29:50.235" v="68" actId="47"/>
        <pc:sldMkLst>
          <pc:docMk/>
          <pc:sldMk cId="438180336" sldId="2427"/>
        </pc:sldMkLst>
      </pc:sldChg>
      <pc:sldChg chg="del">
        <pc:chgData name="Flavia Verona" userId="c8fd2921-829c-4379-9860-15ed01b1f77f" providerId="ADAL" clId="{C0BAE29D-7DCF-4F17-9F96-46C04A1859D2}" dt="2025-03-25T10:33:16.480" v="85" actId="47"/>
        <pc:sldMkLst>
          <pc:docMk/>
          <pc:sldMk cId="1667977084" sldId="2428"/>
        </pc:sldMkLst>
      </pc:sldChg>
      <pc:sldChg chg="del">
        <pc:chgData name="Flavia Verona" userId="c8fd2921-829c-4379-9860-15ed01b1f77f" providerId="ADAL" clId="{C0BAE29D-7DCF-4F17-9F96-46C04A1859D2}" dt="2025-03-25T09:29:50.235" v="68" actId="47"/>
        <pc:sldMkLst>
          <pc:docMk/>
          <pc:sldMk cId="1648901306" sldId="2435"/>
        </pc:sldMkLst>
      </pc:sldChg>
      <pc:sldChg chg="del">
        <pc:chgData name="Flavia Verona" userId="c8fd2921-829c-4379-9860-15ed01b1f77f" providerId="ADAL" clId="{C0BAE29D-7DCF-4F17-9F96-46C04A1859D2}" dt="2025-03-25T09:29:50.235" v="68" actId="47"/>
        <pc:sldMkLst>
          <pc:docMk/>
          <pc:sldMk cId="2822091611" sldId="2473"/>
        </pc:sldMkLst>
      </pc:sldChg>
      <pc:sldChg chg="del">
        <pc:chgData name="Flavia Verona" userId="c8fd2921-829c-4379-9860-15ed01b1f77f" providerId="ADAL" clId="{C0BAE29D-7DCF-4F17-9F96-46C04A1859D2}" dt="2025-03-25T09:29:50.235" v="68" actId="47"/>
        <pc:sldMkLst>
          <pc:docMk/>
          <pc:sldMk cId="1164144405" sldId="2475"/>
        </pc:sldMkLst>
      </pc:sldChg>
      <pc:sldChg chg="addSp delSp modSp mod ord">
        <pc:chgData name="Flavia Verona" userId="c8fd2921-829c-4379-9860-15ed01b1f77f" providerId="ADAL" clId="{C0BAE29D-7DCF-4F17-9F96-46C04A1859D2}" dt="2025-04-02T10:51:01.953" v="2463" actId="113"/>
        <pc:sldMkLst>
          <pc:docMk/>
          <pc:sldMk cId="2678984022" sldId="2846"/>
        </pc:sldMkLst>
        <pc:spChg chg="mod">
          <ac:chgData name="Flavia Verona" userId="c8fd2921-829c-4379-9860-15ed01b1f77f" providerId="ADAL" clId="{C0BAE29D-7DCF-4F17-9F96-46C04A1859D2}" dt="2025-03-25T10:54:55.840" v="118"/>
          <ac:spMkLst>
            <pc:docMk/>
            <pc:sldMk cId="2678984022" sldId="2846"/>
            <ac:spMk id="3" creationId="{2ED82410-E4D3-4DBE-9012-E275CF020CF8}"/>
          </ac:spMkLst>
        </pc:spChg>
        <pc:spChg chg="mod">
          <ac:chgData name="Flavia Verona" userId="c8fd2921-829c-4379-9860-15ed01b1f77f" providerId="ADAL" clId="{C0BAE29D-7DCF-4F17-9F96-46C04A1859D2}" dt="2025-04-01T10:47:11.084" v="450"/>
          <ac:spMkLst>
            <pc:docMk/>
            <pc:sldMk cId="2678984022" sldId="2846"/>
            <ac:spMk id="12" creationId="{51B3EC59-7014-8126-0614-C7D7441CCC47}"/>
          </ac:spMkLst>
        </pc:spChg>
        <pc:spChg chg="mod">
          <ac:chgData name="Flavia Verona" userId="c8fd2921-829c-4379-9860-15ed01b1f77f" providerId="ADAL" clId="{C0BAE29D-7DCF-4F17-9F96-46C04A1859D2}" dt="2025-03-25T09:36:07.441" v="77" actId="400"/>
          <ac:spMkLst>
            <pc:docMk/>
            <pc:sldMk cId="2678984022" sldId="2846"/>
            <ac:spMk id="20" creationId="{043AE639-B99D-F6F3-4133-76D743A64AA7}"/>
          </ac:spMkLst>
        </pc:spChg>
        <pc:spChg chg="mod">
          <ac:chgData name="Flavia Verona" userId="c8fd2921-829c-4379-9860-15ed01b1f77f" providerId="ADAL" clId="{C0BAE29D-7DCF-4F17-9F96-46C04A1859D2}" dt="2025-04-01T10:25:44.282" v="324"/>
          <ac:spMkLst>
            <pc:docMk/>
            <pc:sldMk cId="2678984022" sldId="2846"/>
            <ac:spMk id="22" creationId="{D93DC6F0-32C8-B04F-6F3B-A12E87B78DC4}"/>
          </ac:spMkLst>
        </pc:spChg>
        <pc:spChg chg="mod">
          <ac:chgData name="Flavia Verona" userId="c8fd2921-829c-4379-9860-15ed01b1f77f" providerId="ADAL" clId="{C0BAE29D-7DCF-4F17-9F96-46C04A1859D2}" dt="2025-04-01T10:25:44.282" v="324"/>
          <ac:spMkLst>
            <pc:docMk/>
            <pc:sldMk cId="2678984022" sldId="2846"/>
            <ac:spMk id="24" creationId="{90A6CB86-6947-D3D7-63D1-32AF7995347B}"/>
          </ac:spMkLst>
        </pc:spChg>
        <pc:spChg chg="mod">
          <ac:chgData name="Flavia Verona" userId="c8fd2921-829c-4379-9860-15ed01b1f77f" providerId="ADAL" clId="{C0BAE29D-7DCF-4F17-9F96-46C04A1859D2}" dt="2025-04-01T10:25:44.282" v="324"/>
          <ac:spMkLst>
            <pc:docMk/>
            <pc:sldMk cId="2678984022" sldId="2846"/>
            <ac:spMk id="25" creationId="{9D71A705-5C79-B759-9998-C56B2863FA67}"/>
          </ac:spMkLst>
        </pc:spChg>
        <pc:spChg chg="mod">
          <ac:chgData name="Flavia Verona" userId="c8fd2921-829c-4379-9860-15ed01b1f77f" providerId="ADAL" clId="{C0BAE29D-7DCF-4F17-9F96-46C04A1859D2}" dt="2025-04-02T10:51:01.953" v="2463" actId="113"/>
          <ac:spMkLst>
            <pc:docMk/>
            <pc:sldMk cId="2678984022" sldId="2846"/>
            <ac:spMk id="26" creationId="{B042AFE7-339B-294D-2703-DF0D6FCCCC62}"/>
          </ac:spMkLst>
        </pc:spChg>
        <pc:spChg chg="mod">
          <ac:chgData name="Flavia Verona" userId="c8fd2921-829c-4379-9860-15ed01b1f77f" providerId="ADAL" clId="{C0BAE29D-7DCF-4F17-9F96-46C04A1859D2}" dt="2025-04-01T10:25:44.282" v="324"/>
          <ac:spMkLst>
            <pc:docMk/>
            <pc:sldMk cId="2678984022" sldId="2846"/>
            <ac:spMk id="27" creationId="{AB736678-FDDB-137C-2008-D0B6C4C5B072}"/>
          </ac:spMkLst>
        </pc:spChg>
        <pc:grpChg chg="add mod">
          <ac:chgData name="Flavia Verona" userId="c8fd2921-829c-4379-9860-15ed01b1f77f" providerId="ADAL" clId="{C0BAE29D-7DCF-4F17-9F96-46C04A1859D2}" dt="2025-04-01T10:25:44.282" v="324"/>
          <ac:grpSpMkLst>
            <pc:docMk/>
            <pc:sldMk cId="2678984022" sldId="2846"/>
            <ac:grpSpMk id="21" creationId="{004186D2-5D06-E9A0-3D1A-713D7AB9C8EF}"/>
          </ac:grpSpMkLst>
        </pc:grpChg>
        <pc:grpChg chg="mod">
          <ac:chgData name="Flavia Verona" userId="c8fd2921-829c-4379-9860-15ed01b1f77f" providerId="ADAL" clId="{C0BAE29D-7DCF-4F17-9F96-46C04A1859D2}" dt="2025-04-01T10:25:44.282" v="324"/>
          <ac:grpSpMkLst>
            <pc:docMk/>
            <pc:sldMk cId="2678984022" sldId="2846"/>
            <ac:grpSpMk id="23" creationId="{79073934-DF7B-D7E8-8895-E74ED71B52B6}"/>
          </ac:grpSpMkLst>
        </pc:grpChg>
        <pc:graphicFrameChg chg="mod modGraphic">
          <ac:chgData name="Flavia Verona" userId="c8fd2921-829c-4379-9860-15ed01b1f77f" providerId="ADAL" clId="{C0BAE29D-7DCF-4F17-9F96-46C04A1859D2}" dt="2025-04-01T13:32:50.383" v="2024" actId="2165"/>
          <ac:graphicFrameMkLst>
            <pc:docMk/>
            <pc:sldMk cId="2678984022" sldId="2846"/>
            <ac:graphicFrameMk id="19" creationId="{2B205E76-27B0-6F24-B183-D3E49106169E}"/>
          </ac:graphicFrameMkLst>
        </pc:graphicFrameChg>
        <pc:graphicFrameChg chg="add mod">
          <ac:chgData name="Flavia Verona" userId="c8fd2921-829c-4379-9860-15ed01b1f77f" providerId="ADAL" clId="{C0BAE29D-7DCF-4F17-9F96-46C04A1859D2}" dt="2025-04-01T13:31:24.242" v="2019" actId="14100"/>
          <ac:graphicFrameMkLst>
            <pc:docMk/>
            <pc:sldMk cId="2678984022" sldId="2846"/>
            <ac:graphicFrameMk id="29" creationId="{99FA3853-DA59-49F1-74E2-360F17C74A02}"/>
          </ac:graphicFrameMkLst>
        </pc:graphicFrameChg>
      </pc:sldChg>
      <pc:sldChg chg="addSp delSp modSp mod">
        <pc:chgData name="Flavia Verona" userId="c8fd2921-829c-4379-9860-15ed01b1f77f" providerId="ADAL" clId="{C0BAE29D-7DCF-4F17-9F96-46C04A1859D2}" dt="2025-04-02T10:50:57.921" v="2462" actId="113"/>
        <pc:sldMkLst>
          <pc:docMk/>
          <pc:sldMk cId="969321059" sldId="2847"/>
        </pc:sldMkLst>
        <pc:spChg chg="mod">
          <ac:chgData name="Flavia Verona" userId="c8fd2921-829c-4379-9860-15ed01b1f77f" providerId="ADAL" clId="{C0BAE29D-7DCF-4F17-9F96-46C04A1859D2}" dt="2025-04-01T10:47:11.084" v="450"/>
          <ac:spMkLst>
            <pc:docMk/>
            <pc:sldMk cId="969321059" sldId="2847"/>
            <ac:spMk id="2" creationId="{8D935075-D6D6-AAC3-618E-95C3C2DB0E06}"/>
          </ac:spMkLst>
        </pc:spChg>
        <pc:spChg chg="mod">
          <ac:chgData name="Flavia Verona" userId="c8fd2921-829c-4379-9860-15ed01b1f77f" providerId="ADAL" clId="{C0BAE29D-7DCF-4F17-9F96-46C04A1859D2}" dt="2025-03-25T10:55:02.403" v="119"/>
          <ac:spMkLst>
            <pc:docMk/>
            <pc:sldMk cId="969321059" sldId="2847"/>
            <ac:spMk id="10" creationId="{2ED82410-E4D3-4DBE-9012-E275CF020CF8}"/>
          </ac:spMkLst>
        </pc:spChg>
        <pc:spChg chg="mod">
          <ac:chgData name="Flavia Verona" userId="c8fd2921-829c-4379-9860-15ed01b1f77f" providerId="ADAL" clId="{C0BAE29D-7DCF-4F17-9F96-46C04A1859D2}" dt="2025-04-01T10:26:08.161" v="331"/>
          <ac:spMkLst>
            <pc:docMk/>
            <pc:sldMk cId="969321059" sldId="2847"/>
            <ac:spMk id="14" creationId="{75BC7796-7E49-AA69-BD70-AD685C020546}"/>
          </ac:spMkLst>
        </pc:spChg>
        <pc:spChg chg="mod">
          <ac:chgData name="Flavia Verona" userId="c8fd2921-829c-4379-9860-15ed01b1f77f" providerId="ADAL" clId="{C0BAE29D-7DCF-4F17-9F96-46C04A1859D2}" dt="2025-04-01T10:26:08.161" v="331"/>
          <ac:spMkLst>
            <pc:docMk/>
            <pc:sldMk cId="969321059" sldId="2847"/>
            <ac:spMk id="16" creationId="{12F620B3-39DF-90A2-C3FD-93AE840FB7D7}"/>
          </ac:spMkLst>
        </pc:spChg>
        <pc:spChg chg="mod">
          <ac:chgData name="Flavia Verona" userId="c8fd2921-829c-4379-9860-15ed01b1f77f" providerId="ADAL" clId="{C0BAE29D-7DCF-4F17-9F96-46C04A1859D2}" dt="2025-03-25T09:36:11.536" v="78" actId="400"/>
          <ac:spMkLst>
            <pc:docMk/>
            <pc:sldMk cId="969321059" sldId="2847"/>
            <ac:spMk id="17" creationId="{A7B143CC-E4B2-2E41-304D-676D96447D3E}"/>
          </ac:spMkLst>
        </pc:spChg>
        <pc:spChg chg="mod">
          <ac:chgData name="Flavia Verona" userId="c8fd2921-829c-4379-9860-15ed01b1f77f" providerId="ADAL" clId="{C0BAE29D-7DCF-4F17-9F96-46C04A1859D2}" dt="2025-04-01T10:26:08.161" v="331"/>
          <ac:spMkLst>
            <pc:docMk/>
            <pc:sldMk cId="969321059" sldId="2847"/>
            <ac:spMk id="18" creationId="{7C52428E-EB69-92D8-33E9-1BA7DA6EADF1}"/>
          </ac:spMkLst>
        </pc:spChg>
        <pc:spChg chg="mod">
          <ac:chgData name="Flavia Verona" userId="c8fd2921-829c-4379-9860-15ed01b1f77f" providerId="ADAL" clId="{C0BAE29D-7DCF-4F17-9F96-46C04A1859D2}" dt="2025-04-02T10:50:57.921" v="2462" actId="113"/>
          <ac:spMkLst>
            <pc:docMk/>
            <pc:sldMk cId="969321059" sldId="2847"/>
            <ac:spMk id="19" creationId="{D440C4B2-F135-D932-84CD-FD248EE7DFE8}"/>
          </ac:spMkLst>
        </pc:spChg>
        <pc:spChg chg="mod">
          <ac:chgData name="Flavia Verona" userId="c8fd2921-829c-4379-9860-15ed01b1f77f" providerId="ADAL" clId="{C0BAE29D-7DCF-4F17-9F96-46C04A1859D2}" dt="2025-04-01T10:26:08.161" v="331"/>
          <ac:spMkLst>
            <pc:docMk/>
            <pc:sldMk cId="969321059" sldId="2847"/>
            <ac:spMk id="20" creationId="{E329401B-495C-EDCC-D3B3-178658E3B158}"/>
          </ac:spMkLst>
        </pc:spChg>
        <pc:grpChg chg="add mod">
          <ac:chgData name="Flavia Verona" userId="c8fd2921-829c-4379-9860-15ed01b1f77f" providerId="ADAL" clId="{C0BAE29D-7DCF-4F17-9F96-46C04A1859D2}" dt="2025-04-01T10:26:08.161" v="331"/>
          <ac:grpSpMkLst>
            <pc:docMk/>
            <pc:sldMk cId="969321059" sldId="2847"/>
            <ac:grpSpMk id="13" creationId="{D3209F04-33D2-B452-F3CC-3F15DBF31378}"/>
          </ac:grpSpMkLst>
        </pc:grpChg>
        <pc:grpChg chg="mod">
          <ac:chgData name="Flavia Verona" userId="c8fd2921-829c-4379-9860-15ed01b1f77f" providerId="ADAL" clId="{C0BAE29D-7DCF-4F17-9F96-46C04A1859D2}" dt="2025-04-01T10:26:08.161" v="331"/>
          <ac:grpSpMkLst>
            <pc:docMk/>
            <pc:sldMk cId="969321059" sldId="2847"/>
            <ac:grpSpMk id="15" creationId="{5C091F0A-DA34-F179-067B-03D193F2EEE4}"/>
          </ac:grpSpMkLst>
        </pc:grpChg>
        <pc:graphicFrameChg chg="mod modGraphic">
          <ac:chgData name="Flavia Verona" userId="c8fd2921-829c-4379-9860-15ed01b1f77f" providerId="ADAL" clId="{C0BAE29D-7DCF-4F17-9F96-46C04A1859D2}" dt="2025-04-01T13:35:02.476" v="2027"/>
          <ac:graphicFrameMkLst>
            <pc:docMk/>
            <pc:sldMk cId="969321059" sldId="2847"/>
            <ac:graphicFrameMk id="5" creationId="{A7BBF2C9-8001-5542-73EA-32050C4195C9}"/>
          </ac:graphicFrameMkLst>
        </pc:graphicFrameChg>
        <pc:graphicFrameChg chg="add mod">
          <ac:chgData name="Flavia Verona" userId="c8fd2921-829c-4379-9860-15ed01b1f77f" providerId="ADAL" clId="{C0BAE29D-7DCF-4F17-9F96-46C04A1859D2}" dt="2025-04-01T13:36:40.429" v="2036" actId="14100"/>
          <ac:graphicFrameMkLst>
            <pc:docMk/>
            <pc:sldMk cId="969321059" sldId="2847"/>
            <ac:graphicFrameMk id="21" creationId="{D043CCF9-CEBF-CCE3-AAFF-FE77F38ABFF5}"/>
          </ac:graphicFrameMkLst>
        </pc:graphicFrameChg>
      </pc:sldChg>
      <pc:sldChg chg="addSp delSp modSp mod">
        <pc:chgData name="Flavia Verona" userId="c8fd2921-829c-4379-9860-15ed01b1f77f" providerId="ADAL" clId="{C0BAE29D-7DCF-4F17-9F96-46C04A1859D2}" dt="2025-04-01T13:14:53.667" v="1769"/>
        <pc:sldMkLst>
          <pc:docMk/>
          <pc:sldMk cId="1326989053" sldId="2863"/>
        </pc:sldMkLst>
        <pc:spChg chg="mod">
          <ac:chgData name="Flavia Verona" userId="c8fd2921-829c-4379-9860-15ed01b1f77f" providerId="ADAL" clId="{C0BAE29D-7DCF-4F17-9F96-46C04A1859D2}" dt="2025-03-25T09:35:49.196" v="74" actId="400"/>
          <ac:spMkLst>
            <pc:docMk/>
            <pc:sldMk cId="1326989053" sldId="2863"/>
            <ac:spMk id="5" creationId="{605346BF-B166-13C1-229B-E0D9240AC5A4}"/>
          </ac:spMkLst>
        </pc:spChg>
        <pc:spChg chg="mod">
          <ac:chgData name="Flavia Verona" userId="c8fd2921-829c-4379-9860-15ed01b1f77f" providerId="ADAL" clId="{C0BAE29D-7DCF-4F17-9F96-46C04A1859D2}" dt="2025-04-01T10:47:11.084" v="450"/>
          <ac:spMkLst>
            <pc:docMk/>
            <pc:sldMk cId="1326989053" sldId="2863"/>
            <ac:spMk id="13" creationId="{A9CD9026-1E12-9BF9-3F83-9622160BB102}"/>
          </ac:spMkLst>
        </pc:spChg>
        <pc:spChg chg="mod">
          <ac:chgData name="Flavia Verona" userId="c8fd2921-829c-4379-9860-15ed01b1f77f" providerId="ADAL" clId="{C0BAE29D-7DCF-4F17-9F96-46C04A1859D2}" dt="2025-04-01T10:24:34.236" v="301"/>
          <ac:spMkLst>
            <pc:docMk/>
            <pc:sldMk cId="1326989053" sldId="2863"/>
            <ac:spMk id="14" creationId="{BBB0A862-50B9-EADD-3050-CB82C50B74FD}"/>
          </ac:spMkLst>
        </pc:spChg>
        <pc:spChg chg="mod">
          <ac:chgData name="Flavia Verona" userId="c8fd2921-829c-4379-9860-15ed01b1f77f" providerId="ADAL" clId="{C0BAE29D-7DCF-4F17-9F96-46C04A1859D2}" dt="2025-04-01T10:24:34.236" v="301"/>
          <ac:spMkLst>
            <pc:docMk/>
            <pc:sldMk cId="1326989053" sldId="2863"/>
            <ac:spMk id="21" creationId="{3AD28DCE-6069-BFD5-C09B-B55560EE2A3B}"/>
          </ac:spMkLst>
        </pc:spChg>
        <pc:spChg chg="mod">
          <ac:chgData name="Flavia Verona" userId="c8fd2921-829c-4379-9860-15ed01b1f77f" providerId="ADAL" clId="{C0BAE29D-7DCF-4F17-9F96-46C04A1859D2}" dt="2025-04-01T10:24:34.236" v="301"/>
          <ac:spMkLst>
            <pc:docMk/>
            <pc:sldMk cId="1326989053" sldId="2863"/>
            <ac:spMk id="24" creationId="{FD0C4D21-DA80-1B7F-C0CF-D53C9C402F19}"/>
          </ac:spMkLst>
        </pc:spChg>
        <pc:spChg chg="mod">
          <ac:chgData name="Flavia Verona" userId="c8fd2921-829c-4379-9860-15ed01b1f77f" providerId="ADAL" clId="{C0BAE29D-7DCF-4F17-9F96-46C04A1859D2}" dt="2025-04-01T10:24:37.871" v="304" actId="20577"/>
          <ac:spMkLst>
            <pc:docMk/>
            <pc:sldMk cId="1326989053" sldId="2863"/>
            <ac:spMk id="25" creationId="{A0DB54CC-5801-343E-BB01-5C131BCBDD3E}"/>
          </ac:spMkLst>
        </pc:spChg>
        <pc:spChg chg="mod">
          <ac:chgData name="Flavia Verona" userId="c8fd2921-829c-4379-9860-15ed01b1f77f" providerId="ADAL" clId="{C0BAE29D-7DCF-4F17-9F96-46C04A1859D2}" dt="2025-04-01T10:24:34.236" v="301"/>
          <ac:spMkLst>
            <pc:docMk/>
            <pc:sldMk cId="1326989053" sldId="2863"/>
            <ac:spMk id="26" creationId="{512559EF-69EF-70D8-8A70-0622234C73B9}"/>
          </ac:spMkLst>
        </pc:spChg>
        <pc:grpChg chg="add mod">
          <ac:chgData name="Flavia Verona" userId="c8fd2921-829c-4379-9860-15ed01b1f77f" providerId="ADAL" clId="{C0BAE29D-7DCF-4F17-9F96-46C04A1859D2}" dt="2025-04-01T10:24:34.236" v="301"/>
          <ac:grpSpMkLst>
            <pc:docMk/>
            <pc:sldMk cId="1326989053" sldId="2863"/>
            <ac:grpSpMk id="7" creationId="{8F5AF4BA-36CA-1D6D-F6B5-2AD57CD49C87}"/>
          </ac:grpSpMkLst>
        </pc:grpChg>
        <pc:grpChg chg="mod">
          <ac:chgData name="Flavia Verona" userId="c8fd2921-829c-4379-9860-15ed01b1f77f" providerId="ADAL" clId="{C0BAE29D-7DCF-4F17-9F96-46C04A1859D2}" dt="2025-04-01T10:24:34.236" v="301"/>
          <ac:grpSpMkLst>
            <pc:docMk/>
            <pc:sldMk cId="1326989053" sldId="2863"/>
            <ac:grpSpMk id="19" creationId="{47587F6B-1FE3-40DF-569D-DEECDE8A3E28}"/>
          </ac:grpSpMkLst>
        </pc:grpChg>
        <pc:graphicFrameChg chg="add mod">
          <ac:chgData name="Flavia Verona" userId="c8fd2921-829c-4379-9860-15ed01b1f77f" providerId="ADAL" clId="{C0BAE29D-7DCF-4F17-9F96-46C04A1859D2}" dt="2025-04-01T13:14:53.667" v="1769"/>
          <ac:graphicFrameMkLst>
            <pc:docMk/>
            <pc:sldMk cId="1326989053" sldId="2863"/>
            <ac:graphicFrameMk id="27" creationId="{B70023A1-292A-20D6-CBA1-895CA66F69B0}"/>
          </ac:graphicFrameMkLst>
        </pc:graphicFrameChg>
      </pc:sldChg>
      <pc:sldChg chg="addSp delSp modSp mod ord">
        <pc:chgData name="Flavia Verona" userId="c8fd2921-829c-4379-9860-15ed01b1f77f" providerId="ADAL" clId="{C0BAE29D-7DCF-4F17-9F96-46C04A1859D2}" dt="2025-04-02T10:51:09.441" v="2465" actId="113"/>
        <pc:sldMkLst>
          <pc:docMk/>
          <pc:sldMk cId="3954051774" sldId="2865"/>
        </pc:sldMkLst>
        <pc:spChg chg="mod">
          <ac:chgData name="Flavia Verona" userId="c8fd2921-829c-4379-9860-15ed01b1f77f" providerId="ADAL" clId="{C0BAE29D-7DCF-4F17-9F96-46C04A1859D2}" dt="2025-03-25T09:35:56.969" v="75" actId="400"/>
          <ac:spMkLst>
            <pc:docMk/>
            <pc:sldMk cId="3954051774" sldId="2865"/>
            <ac:spMk id="6" creationId="{5FE68EEF-ACF2-56A5-B224-010C702183BF}"/>
          </ac:spMkLst>
        </pc:spChg>
        <pc:spChg chg="mod">
          <ac:chgData name="Flavia Verona" userId="c8fd2921-829c-4379-9860-15ed01b1f77f" providerId="ADAL" clId="{C0BAE29D-7DCF-4F17-9F96-46C04A1859D2}" dt="2025-04-01T10:24:49.919" v="305"/>
          <ac:spMkLst>
            <pc:docMk/>
            <pc:sldMk cId="3954051774" sldId="2865"/>
            <ac:spMk id="9" creationId="{D178A979-BA35-819C-F425-26016EDBF829}"/>
          </ac:spMkLst>
        </pc:spChg>
        <pc:spChg chg="mod">
          <ac:chgData name="Flavia Verona" userId="c8fd2921-829c-4379-9860-15ed01b1f77f" providerId="ADAL" clId="{C0BAE29D-7DCF-4F17-9F96-46C04A1859D2}" dt="2025-04-01T10:24:49.919" v="305"/>
          <ac:spMkLst>
            <pc:docMk/>
            <pc:sldMk cId="3954051774" sldId="2865"/>
            <ac:spMk id="15" creationId="{AED485C5-4FB6-1D33-BEB3-2E8CCF1E8F02}"/>
          </ac:spMkLst>
        </pc:spChg>
        <pc:spChg chg="mod">
          <ac:chgData name="Flavia Verona" userId="c8fd2921-829c-4379-9860-15ed01b1f77f" providerId="ADAL" clId="{C0BAE29D-7DCF-4F17-9F96-46C04A1859D2}" dt="2025-04-01T10:24:49.919" v="305"/>
          <ac:spMkLst>
            <pc:docMk/>
            <pc:sldMk cId="3954051774" sldId="2865"/>
            <ac:spMk id="16" creationId="{C48DD788-2178-4E8A-5922-1265E6D611BB}"/>
          </ac:spMkLst>
        </pc:spChg>
        <pc:spChg chg="mod">
          <ac:chgData name="Flavia Verona" userId="c8fd2921-829c-4379-9860-15ed01b1f77f" providerId="ADAL" clId="{C0BAE29D-7DCF-4F17-9F96-46C04A1859D2}" dt="2025-04-01T13:18:27.243" v="1798" actId="1076"/>
          <ac:spMkLst>
            <pc:docMk/>
            <pc:sldMk cId="3954051774" sldId="2865"/>
            <ac:spMk id="18" creationId="{30279BF6-2F32-DEB8-7F89-DA5A055DC936}"/>
          </ac:spMkLst>
        </pc:spChg>
        <pc:spChg chg="mod">
          <ac:chgData name="Flavia Verona" userId="c8fd2921-829c-4379-9860-15ed01b1f77f" providerId="ADAL" clId="{C0BAE29D-7DCF-4F17-9F96-46C04A1859D2}" dt="2025-04-02T10:51:09.441" v="2465" actId="113"/>
          <ac:spMkLst>
            <pc:docMk/>
            <pc:sldMk cId="3954051774" sldId="2865"/>
            <ac:spMk id="19" creationId="{3999B5D9-4455-17AE-2315-2516540DE97B}"/>
          </ac:spMkLst>
        </pc:spChg>
        <pc:spChg chg="mod">
          <ac:chgData name="Flavia Verona" userId="c8fd2921-829c-4379-9860-15ed01b1f77f" providerId="ADAL" clId="{C0BAE29D-7DCF-4F17-9F96-46C04A1859D2}" dt="2025-04-01T10:24:49.919" v="305"/>
          <ac:spMkLst>
            <pc:docMk/>
            <pc:sldMk cId="3954051774" sldId="2865"/>
            <ac:spMk id="20" creationId="{6491885D-58C0-8415-D244-7D341606632F}"/>
          </ac:spMkLst>
        </pc:spChg>
        <pc:grpChg chg="add mod">
          <ac:chgData name="Flavia Verona" userId="c8fd2921-829c-4379-9860-15ed01b1f77f" providerId="ADAL" clId="{C0BAE29D-7DCF-4F17-9F96-46C04A1859D2}" dt="2025-04-01T10:24:49.919" v="305"/>
          <ac:grpSpMkLst>
            <pc:docMk/>
            <pc:sldMk cId="3954051774" sldId="2865"/>
            <ac:grpSpMk id="8" creationId="{281617B8-4991-C7BB-FE51-D3CB45AE3ACD}"/>
          </ac:grpSpMkLst>
        </pc:grpChg>
        <pc:grpChg chg="mod">
          <ac:chgData name="Flavia Verona" userId="c8fd2921-829c-4379-9860-15ed01b1f77f" providerId="ADAL" clId="{C0BAE29D-7DCF-4F17-9F96-46C04A1859D2}" dt="2025-04-01T10:24:49.919" v="305"/>
          <ac:grpSpMkLst>
            <pc:docMk/>
            <pc:sldMk cId="3954051774" sldId="2865"/>
            <ac:grpSpMk id="12" creationId="{D596BA31-E329-318D-AE67-C0BE059F1FD8}"/>
          </ac:grpSpMkLst>
        </pc:grpChg>
        <pc:graphicFrameChg chg="mod modGraphic">
          <ac:chgData name="Flavia Verona" userId="c8fd2921-829c-4379-9860-15ed01b1f77f" providerId="ADAL" clId="{C0BAE29D-7DCF-4F17-9F96-46C04A1859D2}" dt="2025-04-01T13:20:04.086" v="1869" actId="1076"/>
          <ac:graphicFrameMkLst>
            <pc:docMk/>
            <pc:sldMk cId="3954051774" sldId="2865"/>
            <ac:graphicFrameMk id="14" creationId="{529DFD6E-A721-B532-ECAB-D7BB283B6EA1}"/>
          </ac:graphicFrameMkLst>
        </pc:graphicFrameChg>
        <pc:graphicFrameChg chg="add mod">
          <ac:chgData name="Flavia Verona" userId="c8fd2921-829c-4379-9860-15ed01b1f77f" providerId="ADAL" clId="{C0BAE29D-7DCF-4F17-9F96-46C04A1859D2}" dt="2025-04-01T13:20:09.543" v="1871" actId="1076"/>
          <ac:graphicFrameMkLst>
            <pc:docMk/>
            <pc:sldMk cId="3954051774" sldId="2865"/>
            <ac:graphicFrameMk id="21" creationId="{1CF5713F-06EB-CA8E-9824-6F83F768FEC9}"/>
          </ac:graphicFrameMkLst>
        </pc:graphicFrameChg>
      </pc:sldChg>
      <pc:sldChg chg="del">
        <pc:chgData name="Flavia Verona" userId="c8fd2921-829c-4379-9860-15ed01b1f77f" providerId="ADAL" clId="{C0BAE29D-7DCF-4F17-9F96-46C04A1859D2}" dt="2025-03-25T09:29:50.235" v="68" actId="47"/>
        <pc:sldMkLst>
          <pc:docMk/>
          <pc:sldMk cId="7551607" sldId="2905"/>
        </pc:sldMkLst>
      </pc:sldChg>
      <pc:sldChg chg="del">
        <pc:chgData name="Flavia Verona" userId="c8fd2921-829c-4379-9860-15ed01b1f77f" providerId="ADAL" clId="{C0BAE29D-7DCF-4F17-9F96-46C04A1859D2}" dt="2025-03-25T09:29:50.235" v="68" actId="47"/>
        <pc:sldMkLst>
          <pc:docMk/>
          <pc:sldMk cId="3541629813" sldId="2907"/>
        </pc:sldMkLst>
      </pc:sldChg>
      <pc:sldChg chg="addSp modSp mod">
        <pc:chgData name="Flavia Verona" userId="c8fd2921-829c-4379-9860-15ed01b1f77f" providerId="ADAL" clId="{C0BAE29D-7DCF-4F17-9F96-46C04A1859D2}" dt="2025-04-01T13:45:40" v="2266" actId="207"/>
        <pc:sldMkLst>
          <pc:docMk/>
          <pc:sldMk cId="434760672" sldId="3875"/>
        </pc:sldMkLst>
      </pc:sldChg>
      <pc:sldChg chg="del">
        <pc:chgData name="Flavia Verona" userId="c8fd2921-829c-4379-9860-15ed01b1f77f" providerId="ADAL" clId="{C0BAE29D-7DCF-4F17-9F96-46C04A1859D2}" dt="2025-03-25T09:29:50.235" v="68" actId="47"/>
        <pc:sldMkLst>
          <pc:docMk/>
          <pc:sldMk cId="4201112712" sldId="3879"/>
        </pc:sldMkLst>
      </pc:sldChg>
      <pc:sldChg chg="del">
        <pc:chgData name="Flavia Verona" userId="c8fd2921-829c-4379-9860-15ed01b1f77f" providerId="ADAL" clId="{C0BAE29D-7DCF-4F17-9F96-46C04A1859D2}" dt="2025-03-25T09:29:50.235" v="68" actId="47"/>
        <pc:sldMkLst>
          <pc:docMk/>
          <pc:sldMk cId="3772355875" sldId="3880"/>
        </pc:sldMkLst>
      </pc:sldChg>
      <pc:sldChg chg="addSp delSp modSp add mod">
        <pc:chgData name="Flavia Verona" userId="c8fd2921-829c-4379-9860-15ed01b1f77f" providerId="ADAL" clId="{C0BAE29D-7DCF-4F17-9F96-46C04A1859D2}" dt="2025-04-01T10:46:47.872" v="449" actId="403"/>
        <pc:sldMkLst>
          <pc:docMk/>
          <pc:sldMk cId="4053775496" sldId="3882"/>
        </pc:sldMkLst>
      </pc:sldChg>
      <pc:sldChg chg="addSp delSp modSp mod">
        <pc:chgData name="Flavia Verona" userId="c8fd2921-829c-4379-9860-15ed01b1f77f" providerId="ADAL" clId="{C0BAE29D-7DCF-4F17-9F96-46C04A1859D2}" dt="2025-04-02T10:51:51.705" v="2474" actId="113"/>
        <pc:sldMkLst>
          <pc:docMk/>
          <pc:sldMk cId="2129708915" sldId="3884"/>
        </pc:sldMkLst>
        <pc:spChg chg="mod">
          <ac:chgData name="Flavia Verona" userId="c8fd2921-829c-4379-9860-15ed01b1f77f" providerId="ADAL" clId="{C0BAE29D-7DCF-4F17-9F96-46C04A1859D2}" dt="2025-03-25T09:27:36.485" v="45"/>
          <ac:spMkLst>
            <pc:docMk/>
            <pc:sldMk cId="2129708915" sldId="3884"/>
            <ac:spMk id="3" creationId="{2ED82410-E4D3-4DBE-9012-E275CF020CF8}"/>
          </ac:spMkLst>
        </pc:spChg>
        <pc:spChg chg="mod">
          <ac:chgData name="Flavia Verona" userId="c8fd2921-829c-4379-9860-15ed01b1f77f" providerId="ADAL" clId="{C0BAE29D-7DCF-4F17-9F96-46C04A1859D2}" dt="2025-03-25T09:31:47.041" v="71" actId="400"/>
          <ac:spMkLst>
            <pc:docMk/>
            <pc:sldMk cId="2129708915" sldId="3884"/>
            <ac:spMk id="14" creationId="{6A0CD585-2CA3-3492-86E1-0F7BE71A6FEB}"/>
          </ac:spMkLst>
        </pc:spChg>
        <pc:spChg chg="mod">
          <ac:chgData name="Flavia Verona" userId="c8fd2921-829c-4379-9860-15ed01b1f77f" providerId="ADAL" clId="{C0BAE29D-7DCF-4F17-9F96-46C04A1859D2}" dt="2025-04-01T10:22:07.688" v="228"/>
          <ac:spMkLst>
            <pc:docMk/>
            <pc:sldMk cId="2129708915" sldId="3884"/>
            <ac:spMk id="15" creationId="{D1B0973C-6E01-85D5-182D-EFB72343BA58}"/>
          </ac:spMkLst>
        </pc:spChg>
        <pc:spChg chg="mod">
          <ac:chgData name="Flavia Verona" userId="c8fd2921-829c-4379-9860-15ed01b1f77f" providerId="ADAL" clId="{C0BAE29D-7DCF-4F17-9F96-46C04A1859D2}" dt="2025-04-01T10:47:11.084" v="450"/>
          <ac:spMkLst>
            <pc:docMk/>
            <pc:sldMk cId="2129708915" sldId="3884"/>
            <ac:spMk id="16" creationId="{5D08CFD2-B78C-82C8-576E-CB893502A01F}"/>
          </ac:spMkLst>
        </pc:spChg>
        <pc:spChg chg="mod">
          <ac:chgData name="Flavia Verona" userId="c8fd2921-829c-4379-9860-15ed01b1f77f" providerId="ADAL" clId="{C0BAE29D-7DCF-4F17-9F96-46C04A1859D2}" dt="2025-04-01T10:22:07.688" v="228"/>
          <ac:spMkLst>
            <pc:docMk/>
            <pc:sldMk cId="2129708915" sldId="3884"/>
            <ac:spMk id="18" creationId="{F27A431A-304A-14D1-2953-B6B289C2B30C}"/>
          </ac:spMkLst>
        </pc:spChg>
        <pc:spChg chg="mod">
          <ac:chgData name="Flavia Verona" userId="c8fd2921-829c-4379-9860-15ed01b1f77f" providerId="ADAL" clId="{C0BAE29D-7DCF-4F17-9F96-46C04A1859D2}" dt="2025-04-01T10:22:07.688" v="228"/>
          <ac:spMkLst>
            <pc:docMk/>
            <pc:sldMk cId="2129708915" sldId="3884"/>
            <ac:spMk id="19" creationId="{D95BE0C4-5DDB-B762-3903-315EB0966E2E}"/>
          </ac:spMkLst>
        </pc:spChg>
        <pc:spChg chg="mod">
          <ac:chgData name="Flavia Verona" userId="c8fd2921-829c-4379-9860-15ed01b1f77f" providerId="ADAL" clId="{C0BAE29D-7DCF-4F17-9F96-46C04A1859D2}" dt="2025-04-02T10:51:51.705" v="2474" actId="113"/>
          <ac:spMkLst>
            <pc:docMk/>
            <pc:sldMk cId="2129708915" sldId="3884"/>
            <ac:spMk id="20" creationId="{59EFC401-4FB3-C5FC-EB54-8AECD086C3D1}"/>
          </ac:spMkLst>
        </pc:spChg>
        <pc:spChg chg="mod">
          <ac:chgData name="Flavia Verona" userId="c8fd2921-829c-4379-9860-15ed01b1f77f" providerId="ADAL" clId="{C0BAE29D-7DCF-4F17-9F96-46C04A1859D2}" dt="2025-04-01T10:22:07.688" v="228"/>
          <ac:spMkLst>
            <pc:docMk/>
            <pc:sldMk cId="2129708915" sldId="3884"/>
            <ac:spMk id="21" creationId="{F9753FC1-A233-6C24-453D-81AEA76443B0}"/>
          </ac:spMkLst>
        </pc:spChg>
        <pc:grpChg chg="add mod">
          <ac:chgData name="Flavia Verona" userId="c8fd2921-829c-4379-9860-15ed01b1f77f" providerId="ADAL" clId="{C0BAE29D-7DCF-4F17-9F96-46C04A1859D2}" dt="2025-04-01T10:22:07.688" v="228"/>
          <ac:grpSpMkLst>
            <pc:docMk/>
            <pc:sldMk cId="2129708915" sldId="3884"/>
            <ac:grpSpMk id="8" creationId="{77780890-BEDB-AA51-AADD-654F4AB5AF42}"/>
          </ac:grpSpMkLst>
        </pc:grpChg>
        <pc:grpChg chg="mod">
          <ac:chgData name="Flavia Verona" userId="c8fd2921-829c-4379-9860-15ed01b1f77f" providerId="ADAL" clId="{C0BAE29D-7DCF-4F17-9F96-46C04A1859D2}" dt="2025-04-01T10:22:07.688" v="228"/>
          <ac:grpSpMkLst>
            <pc:docMk/>
            <pc:sldMk cId="2129708915" sldId="3884"/>
            <ac:grpSpMk id="17" creationId="{6D612373-5CA3-E167-DAB2-A0349071B41E}"/>
          </ac:grpSpMkLst>
        </pc:grpChg>
        <pc:graphicFrameChg chg="mod modGraphic">
          <ac:chgData name="Flavia Verona" userId="c8fd2921-829c-4379-9860-15ed01b1f77f" providerId="ADAL" clId="{C0BAE29D-7DCF-4F17-9F96-46C04A1859D2}" dt="2025-04-01T12:30:47.507" v="1395"/>
          <ac:graphicFrameMkLst>
            <pc:docMk/>
            <pc:sldMk cId="2129708915" sldId="3884"/>
            <ac:graphicFrameMk id="6" creationId="{3B8F1E89-ADFA-71A1-A6E8-B147FE150F56}"/>
          </ac:graphicFrameMkLst>
        </pc:graphicFrameChg>
        <pc:graphicFrameChg chg="add mod">
          <ac:chgData name="Flavia Verona" userId="c8fd2921-829c-4379-9860-15ed01b1f77f" providerId="ADAL" clId="{C0BAE29D-7DCF-4F17-9F96-46C04A1859D2}" dt="2025-04-01T12:32:43.817" v="1404" actId="1076"/>
          <ac:graphicFrameMkLst>
            <pc:docMk/>
            <pc:sldMk cId="2129708915" sldId="3884"/>
            <ac:graphicFrameMk id="22" creationId="{7377472A-A13F-8659-7773-AF4988E61F51}"/>
          </ac:graphicFrameMkLst>
        </pc:graphicFrameChg>
      </pc:sldChg>
      <pc:sldChg chg="addSp delSp modSp mod">
        <pc:chgData name="Flavia Verona" userId="c8fd2921-829c-4379-9860-15ed01b1f77f" providerId="ADAL" clId="{C0BAE29D-7DCF-4F17-9F96-46C04A1859D2}" dt="2025-04-02T10:51:46.030" v="2473" actId="207"/>
        <pc:sldMkLst>
          <pc:docMk/>
          <pc:sldMk cId="2842309197" sldId="3885"/>
        </pc:sldMkLst>
        <pc:spChg chg="mod">
          <ac:chgData name="Flavia Verona" userId="c8fd2921-829c-4379-9860-15ed01b1f77f" providerId="ADAL" clId="{C0BAE29D-7DCF-4F17-9F96-46C04A1859D2}" dt="2025-03-25T09:27:39.461" v="46"/>
          <ac:spMkLst>
            <pc:docMk/>
            <pc:sldMk cId="2842309197" sldId="3885"/>
            <ac:spMk id="2" creationId="{2E4273BD-9124-D6DB-1E3A-8AB24AEDB3E5}"/>
          </ac:spMkLst>
        </pc:spChg>
        <pc:spChg chg="mod">
          <ac:chgData name="Flavia Verona" userId="c8fd2921-829c-4379-9860-15ed01b1f77f" providerId="ADAL" clId="{C0BAE29D-7DCF-4F17-9F96-46C04A1859D2}" dt="2025-04-02T10:51:46.030" v="2473" actId="207"/>
          <ac:spMkLst>
            <pc:docMk/>
            <pc:sldMk cId="2842309197" sldId="3885"/>
            <ac:spMk id="5" creationId="{4EF9E951-F498-826B-ACED-5E75EBE9BFF6}"/>
          </ac:spMkLst>
        </pc:spChg>
        <pc:spChg chg="mod">
          <ac:chgData name="Flavia Verona" userId="c8fd2921-829c-4379-9860-15ed01b1f77f" providerId="ADAL" clId="{C0BAE29D-7DCF-4F17-9F96-46C04A1859D2}" dt="2025-04-01T10:47:11.084" v="450"/>
          <ac:spMkLst>
            <pc:docMk/>
            <pc:sldMk cId="2842309197" sldId="3885"/>
            <ac:spMk id="8" creationId="{24CFAE86-3B01-806E-4F73-9D4FBFF96D71}"/>
          </ac:spMkLst>
        </pc:spChg>
        <pc:graphicFrameChg chg="mod modGraphic">
          <ac:chgData name="Flavia Verona" userId="c8fd2921-829c-4379-9860-15ed01b1f77f" providerId="ADAL" clId="{C0BAE29D-7DCF-4F17-9F96-46C04A1859D2}" dt="2025-04-02T10:51:42.230" v="2472"/>
          <ac:graphicFrameMkLst>
            <pc:docMk/>
            <pc:sldMk cId="2842309197" sldId="3885"/>
            <ac:graphicFrameMk id="6" creationId="{57CACA83-8CD7-2EAF-CE1D-139AD2C32215}"/>
          </ac:graphicFrameMkLst>
        </pc:graphicFrameChg>
      </pc:sldChg>
      <pc:sldChg chg="addSp delSp modSp mod">
        <pc:chgData name="Flavia Verona" userId="c8fd2921-829c-4379-9860-15ed01b1f77f" providerId="ADAL" clId="{C0BAE29D-7DCF-4F17-9F96-46C04A1859D2}" dt="2025-04-01T13:08:48.031" v="1755" actId="478"/>
        <pc:sldMkLst>
          <pc:docMk/>
          <pc:sldMk cId="3400372830" sldId="3888"/>
        </pc:sldMkLst>
        <pc:spChg chg="mod">
          <ac:chgData name="Flavia Verona" userId="c8fd2921-829c-4379-9860-15ed01b1f77f" providerId="ADAL" clId="{C0BAE29D-7DCF-4F17-9F96-46C04A1859D2}" dt="2025-04-01T10:47:11.084" v="450"/>
          <ac:spMkLst>
            <pc:docMk/>
            <pc:sldMk cId="3400372830" sldId="3888"/>
            <ac:spMk id="8" creationId="{F0C44A88-AD38-237A-E81A-D935557B73A6}"/>
          </ac:spMkLst>
        </pc:spChg>
        <pc:spChg chg="mod">
          <ac:chgData name="Flavia Verona" userId="c8fd2921-829c-4379-9860-15ed01b1f77f" providerId="ADAL" clId="{C0BAE29D-7DCF-4F17-9F96-46C04A1859D2}" dt="2025-03-25T09:35:39.327" v="73" actId="400"/>
          <ac:spMkLst>
            <pc:docMk/>
            <pc:sldMk cId="3400372830" sldId="3888"/>
            <ac:spMk id="9" creationId="{1B58D2CC-BF48-C8D5-38EE-19BE21047EFE}"/>
          </ac:spMkLst>
        </pc:spChg>
        <pc:graphicFrameChg chg="mod modGraphic">
          <ac:chgData name="Flavia Verona" userId="c8fd2921-829c-4379-9860-15ed01b1f77f" providerId="ADAL" clId="{C0BAE29D-7DCF-4F17-9F96-46C04A1859D2}" dt="2025-04-01T13:08:44.602" v="1754" actId="20577"/>
          <ac:graphicFrameMkLst>
            <pc:docMk/>
            <pc:sldMk cId="3400372830" sldId="3888"/>
            <ac:graphicFrameMk id="4" creationId="{2D9F46F3-AA25-1FF5-B839-A0146554A6A7}"/>
          </ac:graphicFrameMkLst>
        </pc:graphicFrameChg>
        <pc:graphicFrameChg chg="modGraphic">
          <ac:chgData name="Flavia Verona" userId="c8fd2921-829c-4379-9860-15ed01b1f77f" providerId="ADAL" clId="{C0BAE29D-7DCF-4F17-9F96-46C04A1859D2}" dt="2025-04-01T13:07:33.913" v="1722" actId="20577"/>
          <ac:graphicFrameMkLst>
            <pc:docMk/>
            <pc:sldMk cId="3400372830" sldId="3888"/>
            <ac:graphicFrameMk id="6" creationId="{1EEFF3B0-BF70-0B4B-EC3E-30D17C92D866}"/>
          </ac:graphicFrameMkLst>
        </pc:graphicFrameChg>
      </pc:sldChg>
      <pc:sldChg chg="addSp delSp modSp mod">
        <pc:chgData name="Flavia Verona" userId="c8fd2921-829c-4379-9860-15ed01b1f77f" providerId="ADAL" clId="{C0BAE29D-7DCF-4F17-9F96-46C04A1859D2}" dt="2025-04-01T13:15:31.794" v="1787" actId="478"/>
        <pc:sldMkLst>
          <pc:docMk/>
          <pc:sldMk cId="3530708707" sldId="3889"/>
        </pc:sldMkLst>
      </pc:sldChg>
      <pc:sldChg chg="addSp delSp modSp add del mod ord">
        <pc:chgData name="Flavia Verona" userId="c8fd2921-829c-4379-9860-15ed01b1f77f" providerId="ADAL" clId="{C0BAE29D-7DCF-4F17-9F96-46C04A1859D2}" dt="2025-04-02T10:51:06.177" v="2464" actId="113"/>
        <pc:sldMkLst>
          <pc:docMk/>
          <pc:sldMk cId="4236010395" sldId="3890"/>
        </pc:sldMkLst>
        <pc:spChg chg="mod">
          <ac:chgData name="Flavia Verona" userId="c8fd2921-829c-4379-9860-15ed01b1f77f" providerId="ADAL" clId="{C0BAE29D-7DCF-4F17-9F96-46C04A1859D2}" dt="2025-04-01T10:25:12.376" v="313"/>
          <ac:spMkLst>
            <pc:docMk/>
            <pc:sldMk cId="4236010395" sldId="3890"/>
            <ac:spMk id="3" creationId="{2ED82410-E4D3-4DBE-9012-E275CF020CF8}"/>
          </ac:spMkLst>
        </pc:spChg>
        <pc:spChg chg="mod">
          <ac:chgData name="Flavia Verona" userId="c8fd2921-829c-4379-9860-15ed01b1f77f" providerId="ADAL" clId="{C0BAE29D-7DCF-4F17-9F96-46C04A1859D2}" dt="2025-03-25T09:36:01.704" v="76" actId="400"/>
          <ac:spMkLst>
            <pc:docMk/>
            <pc:sldMk cId="4236010395" sldId="3890"/>
            <ac:spMk id="6" creationId="{D6D2F908-6206-346B-1ED8-3E74D96D84D3}"/>
          </ac:spMkLst>
        </pc:spChg>
        <pc:spChg chg="mod">
          <ac:chgData name="Flavia Verona" userId="c8fd2921-829c-4379-9860-15ed01b1f77f" providerId="ADAL" clId="{C0BAE29D-7DCF-4F17-9F96-46C04A1859D2}" dt="2025-04-01T10:25:20.792" v="316"/>
          <ac:spMkLst>
            <pc:docMk/>
            <pc:sldMk cId="4236010395" sldId="3890"/>
            <ac:spMk id="9" creationId="{DAF98DC8-E8AE-655A-268B-A1D74D4D1D38}"/>
          </ac:spMkLst>
        </pc:spChg>
        <pc:spChg chg="mod">
          <ac:chgData name="Flavia Verona" userId="c8fd2921-829c-4379-9860-15ed01b1f77f" providerId="ADAL" clId="{C0BAE29D-7DCF-4F17-9F96-46C04A1859D2}" dt="2025-04-01T10:25:20.792" v="316"/>
          <ac:spMkLst>
            <pc:docMk/>
            <pc:sldMk cId="4236010395" sldId="3890"/>
            <ac:spMk id="11" creationId="{662DB353-5F5D-A972-A5D6-4F58FCD4EE2A}"/>
          </ac:spMkLst>
        </pc:spChg>
        <pc:spChg chg="mod">
          <ac:chgData name="Flavia Verona" userId="c8fd2921-829c-4379-9860-15ed01b1f77f" providerId="ADAL" clId="{C0BAE29D-7DCF-4F17-9F96-46C04A1859D2}" dt="2025-04-01T10:25:20.792" v="316"/>
          <ac:spMkLst>
            <pc:docMk/>
            <pc:sldMk cId="4236010395" sldId="3890"/>
            <ac:spMk id="12" creationId="{3F4FD69B-B4C0-B68B-D5D8-5ACA0242BB0E}"/>
          </ac:spMkLst>
        </pc:spChg>
        <pc:spChg chg="mod">
          <ac:chgData name="Flavia Verona" userId="c8fd2921-829c-4379-9860-15ed01b1f77f" providerId="ADAL" clId="{C0BAE29D-7DCF-4F17-9F96-46C04A1859D2}" dt="2025-04-02T10:51:06.177" v="2464" actId="113"/>
          <ac:spMkLst>
            <pc:docMk/>
            <pc:sldMk cId="4236010395" sldId="3890"/>
            <ac:spMk id="19" creationId="{12A7C5B2-AFDD-D93A-695C-7F473B47DB78}"/>
          </ac:spMkLst>
        </pc:spChg>
        <pc:spChg chg="mod">
          <ac:chgData name="Flavia Verona" userId="c8fd2921-829c-4379-9860-15ed01b1f77f" providerId="ADAL" clId="{C0BAE29D-7DCF-4F17-9F96-46C04A1859D2}" dt="2025-04-01T10:25:20.792" v="316"/>
          <ac:spMkLst>
            <pc:docMk/>
            <pc:sldMk cId="4236010395" sldId="3890"/>
            <ac:spMk id="20" creationId="{07176FC5-00A4-0C80-9DC2-112AF87513C4}"/>
          </ac:spMkLst>
        </pc:spChg>
        <pc:grpChg chg="add mod">
          <ac:chgData name="Flavia Verona" userId="c8fd2921-829c-4379-9860-15ed01b1f77f" providerId="ADAL" clId="{C0BAE29D-7DCF-4F17-9F96-46C04A1859D2}" dt="2025-04-01T10:25:20.792" v="316"/>
          <ac:grpSpMkLst>
            <pc:docMk/>
            <pc:sldMk cId="4236010395" sldId="3890"/>
            <ac:grpSpMk id="8" creationId="{0EB9A64D-F682-DE01-6775-2594220349EE}"/>
          </ac:grpSpMkLst>
        </pc:grpChg>
        <pc:grpChg chg="mod">
          <ac:chgData name="Flavia Verona" userId="c8fd2921-829c-4379-9860-15ed01b1f77f" providerId="ADAL" clId="{C0BAE29D-7DCF-4F17-9F96-46C04A1859D2}" dt="2025-04-01T10:25:20.792" v="316"/>
          <ac:grpSpMkLst>
            <pc:docMk/>
            <pc:sldMk cId="4236010395" sldId="3890"/>
            <ac:grpSpMk id="10" creationId="{75463C74-399A-CE09-B307-D866214D158C}"/>
          </ac:grpSpMkLst>
        </pc:grpChg>
        <pc:graphicFrameChg chg="modGraphic">
          <ac:chgData name="Flavia Verona" userId="c8fd2921-829c-4379-9860-15ed01b1f77f" providerId="ADAL" clId="{C0BAE29D-7DCF-4F17-9F96-46C04A1859D2}" dt="2025-04-01T13:21:01.948" v="1881" actId="20577"/>
          <ac:graphicFrameMkLst>
            <pc:docMk/>
            <pc:sldMk cId="4236010395" sldId="3890"/>
            <ac:graphicFrameMk id="4" creationId="{D5AC243F-A71E-6E6C-8910-212DD9FF43A2}"/>
          </ac:graphicFrameMkLst>
        </pc:graphicFrameChg>
        <pc:graphicFrameChg chg="add mod">
          <ac:chgData name="Flavia Verona" userId="c8fd2921-829c-4379-9860-15ed01b1f77f" providerId="ADAL" clId="{C0BAE29D-7DCF-4F17-9F96-46C04A1859D2}" dt="2025-04-01T13:27:17.908" v="1950" actId="1038"/>
          <ac:graphicFrameMkLst>
            <pc:docMk/>
            <pc:sldMk cId="4236010395" sldId="3890"/>
            <ac:graphicFrameMk id="23" creationId="{14C1BA8A-0C7F-EE35-2780-8BB0DDEF7162}"/>
          </ac:graphicFrameMkLst>
        </pc:graphicFrameChg>
      </pc:sldChg>
      <pc:sldChg chg="del">
        <pc:chgData name="Flavia Verona" userId="c8fd2921-829c-4379-9860-15ed01b1f77f" providerId="ADAL" clId="{C0BAE29D-7DCF-4F17-9F96-46C04A1859D2}" dt="2025-03-25T09:29:21.284" v="64" actId="47"/>
        <pc:sldMkLst>
          <pc:docMk/>
          <pc:sldMk cId="1071771206" sldId="3891"/>
        </pc:sldMkLst>
      </pc:sldChg>
      <pc:sldChg chg="del">
        <pc:chgData name="Flavia Verona" userId="c8fd2921-829c-4379-9860-15ed01b1f77f" providerId="ADAL" clId="{C0BAE29D-7DCF-4F17-9F96-46C04A1859D2}" dt="2025-03-25T09:29:50.235" v="68" actId="47"/>
        <pc:sldMkLst>
          <pc:docMk/>
          <pc:sldMk cId="3877306851" sldId="3897"/>
        </pc:sldMkLst>
      </pc:sldChg>
      <pc:sldChg chg="del">
        <pc:chgData name="Flavia Verona" userId="c8fd2921-829c-4379-9860-15ed01b1f77f" providerId="ADAL" clId="{C0BAE29D-7DCF-4F17-9F96-46C04A1859D2}" dt="2025-03-25T09:29:50.235" v="68" actId="47"/>
        <pc:sldMkLst>
          <pc:docMk/>
          <pc:sldMk cId="3068639628" sldId="3899"/>
        </pc:sldMkLst>
      </pc:sldChg>
      <pc:sldChg chg="del">
        <pc:chgData name="Flavia Verona" userId="c8fd2921-829c-4379-9860-15ed01b1f77f" providerId="ADAL" clId="{C0BAE29D-7DCF-4F17-9F96-46C04A1859D2}" dt="2025-03-25T09:29:50.235" v="68" actId="47"/>
        <pc:sldMkLst>
          <pc:docMk/>
          <pc:sldMk cId="3012491440" sldId="3900"/>
        </pc:sldMkLst>
      </pc:sldChg>
      <pc:sldChg chg="del">
        <pc:chgData name="Flavia Verona" userId="c8fd2921-829c-4379-9860-15ed01b1f77f" providerId="ADAL" clId="{C0BAE29D-7DCF-4F17-9F96-46C04A1859D2}" dt="2025-03-25T09:29:50.235" v="68" actId="47"/>
        <pc:sldMkLst>
          <pc:docMk/>
          <pc:sldMk cId="820406113" sldId="3901"/>
        </pc:sldMkLst>
      </pc:sldChg>
      <pc:sldChg chg="addSp delSp modSp mod">
        <pc:chgData name="Flavia Verona" userId="c8fd2921-829c-4379-9860-15ed01b1f77f" providerId="ADAL" clId="{C0BAE29D-7DCF-4F17-9F96-46C04A1859D2}" dt="2025-04-01T13:45:16.737" v="2259" actId="478"/>
        <pc:sldMkLst>
          <pc:docMk/>
          <pc:sldMk cId="3238053699" sldId="3904"/>
        </pc:sldMkLst>
      </pc:sldChg>
      <pc:sldChg chg="del">
        <pc:chgData name="Flavia Verona" userId="c8fd2921-829c-4379-9860-15ed01b1f77f" providerId="ADAL" clId="{C0BAE29D-7DCF-4F17-9F96-46C04A1859D2}" dt="2025-03-25T09:29:50.235" v="68" actId="47"/>
        <pc:sldMkLst>
          <pc:docMk/>
          <pc:sldMk cId="2932329422" sldId="3913"/>
        </pc:sldMkLst>
      </pc:sldChg>
      <pc:sldChg chg="addSp delSp modSp del mod ord">
        <pc:chgData name="Flavia Verona" userId="c8fd2921-829c-4379-9860-15ed01b1f77f" providerId="ADAL" clId="{C0BAE29D-7DCF-4F17-9F96-46C04A1859D2}" dt="2025-04-01T10:51:04.476" v="547" actId="47"/>
        <pc:sldMkLst>
          <pc:docMk/>
          <pc:sldMk cId="176076613" sldId="3917"/>
        </pc:sldMkLst>
      </pc:sldChg>
      <pc:sldChg chg="addSp modSp del mod ord">
        <pc:chgData name="Flavia Verona" userId="c8fd2921-829c-4379-9860-15ed01b1f77f" providerId="ADAL" clId="{C0BAE29D-7DCF-4F17-9F96-46C04A1859D2}" dt="2025-04-01T10:17:14.042" v="163" actId="47"/>
        <pc:sldMkLst>
          <pc:docMk/>
          <pc:sldMk cId="3972021163" sldId="3918"/>
        </pc:sldMkLst>
      </pc:sldChg>
      <pc:sldChg chg="addSp delSp modSp mod">
        <pc:chgData name="Flavia Verona" userId="c8fd2921-829c-4379-9860-15ed01b1f77f" providerId="ADAL" clId="{C0BAE29D-7DCF-4F17-9F96-46C04A1859D2}" dt="2025-04-01T12:07:49.166" v="1213" actId="478"/>
        <pc:sldMkLst>
          <pc:docMk/>
          <pc:sldMk cId="2750143252" sldId="3919"/>
        </pc:sldMkLst>
        <pc:spChg chg="mod">
          <ac:chgData name="Flavia Verona" userId="c8fd2921-829c-4379-9860-15ed01b1f77f" providerId="ADAL" clId="{C0BAE29D-7DCF-4F17-9F96-46C04A1859D2}" dt="2025-03-25T09:31:36.873" v="70" actId="400"/>
          <ac:spMkLst>
            <pc:docMk/>
            <pc:sldMk cId="2750143252" sldId="3919"/>
            <ac:spMk id="12" creationId="{87435EF2-E82E-4556-787F-C2D30FCA94D3}"/>
          </ac:spMkLst>
        </pc:spChg>
        <pc:spChg chg="add mod">
          <ac:chgData name="Flavia Verona" userId="c8fd2921-829c-4379-9860-15ed01b1f77f" providerId="ADAL" clId="{C0BAE29D-7DCF-4F17-9F96-46C04A1859D2}" dt="2025-04-01T10:20:41.374" v="215" actId="20577"/>
          <ac:spMkLst>
            <pc:docMk/>
            <pc:sldMk cId="2750143252" sldId="3919"/>
            <ac:spMk id="13" creationId="{8A7E6CCF-D34B-3E33-57AF-F023F2B68FE0}"/>
          </ac:spMkLst>
        </pc:spChg>
        <pc:spChg chg="add mod">
          <ac:chgData name="Flavia Verona" userId="c8fd2921-829c-4379-9860-15ed01b1f77f" providerId="ADAL" clId="{C0BAE29D-7DCF-4F17-9F96-46C04A1859D2}" dt="2025-04-01T10:17:59.968" v="198" actId="1035"/>
          <ac:spMkLst>
            <pc:docMk/>
            <pc:sldMk cId="2750143252" sldId="3919"/>
            <ac:spMk id="14" creationId="{4CEE76FC-F0B5-B2B8-38A0-0A9DFA7A7EFA}"/>
          </ac:spMkLst>
        </pc:spChg>
        <pc:spChg chg="add mod">
          <ac:chgData name="Flavia Verona" userId="c8fd2921-829c-4379-9860-15ed01b1f77f" providerId="ADAL" clId="{C0BAE29D-7DCF-4F17-9F96-46C04A1859D2}" dt="2025-04-01T10:59:41.463" v="1196" actId="20577"/>
          <ac:spMkLst>
            <pc:docMk/>
            <pc:sldMk cId="2750143252" sldId="3919"/>
            <ac:spMk id="16" creationId="{5F31031A-C387-5D38-49E8-B69F019119F5}"/>
          </ac:spMkLst>
        </pc:spChg>
        <pc:spChg chg="add mod">
          <ac:chgData name="Flavia Verona" userId="c8fd2921-829c-4379-9860-15ed01b1f77f" providerId="ADAL" clId="{C0BAE29D-7DCF-4F17-9F96-46C04A1859D2}" dt="2025-04-01T10:20:43.998" v="218" actId="20577"/>
          <ac:spMkLst>
            <pc:docMk/>
            <pc:sldMk cId="2750143252" sldId="3919"/>
            <ac:spMk id="17" creationId="{8F2E1F5C-1B4D-089D-E1D9-2646BB3A58BA}"/>
          </ac:spMkLst>
        </pc:spChg>
        <pc:spChg chg="add mod">
          <ac:chgData name="Flavia Verona" userId="c8fd2921-829c-4379-9860-15ed01b1f77f" providerId="ADAL" clId="{C0BAE29D-7DCF-4F17-9F96-46C04A1859D2}" dt="2025-04-01T10:17:59.968" v="198" actId="1035"/>
          <ac:spMkLst>
            <pc:docMk/>
            <pc:sldMk cId="2750143252" sldId="3919"/>
            <ac:spMk id="18" creationId="{689737CE-FAEA-EEC3-7BF6-B634DF6322CF}"/>
          </ac:spMkLst>
        </pc:spChg>
        <pc:spChg chg="add mod">
          <ac:chgData name="Flavia Verona" userId="c8fd2921-829c-4379-9860-15ed01b1f77f" providerId="ADAL" clId="{C0BAE29D-7DCF-4F17-9F96-46C04A1859D2}" dt="2025-04-01T10:17:59.968" v="198" actId="1035"/>
          <ac:spMkLst>
            <pc:docMk/>
            <pc:sldMk cId="2750143252" sldId="3919"/>
            <ac:spMk id="19" creationId="{88AC5EA7-73B7-E9BF-3393-79DC85ECA007}"/>
          </ac:spMkLst>
        </pc:spChg>
        <pc:spChg chg="add mod">
          <ac:chgData name="Flavia Verona" userId="c8fd2921-829c-4379-9860-15ed01b1f77f" providerId="ADAL" clId="{C0BAE29D-7DCF-4F17-9F96-46C04A1859D2}" dt="2025-04-01T11:01:22.699" v="1198" actId="20577"/>
          <ac:spMkLst>
            <pc:docMk/>
            <pc:sldMk cId="2750143252" sldId="3919"/>
            <ac:spMk id="20" creationId="{C827118A-E428-8523-980B-3E3B586A90D2}"/>
          </ac:spMkLst>
        </pc:spChg>
        <pc:spChg chg="add mod">
          <ac:chgData name="Flavia Verona" userId="c8fd2921-829c-4379-9860-15ed01b1f77f" providerId="ADAL" clId="{C0BAE29D-7DCF-4F17-9F96-46C04A1859D2}" dt="2025-04-01T10:18:23.208" v="212" actId="12789"/>
          <ac:spMkLst>
            <pc:docMk/>
            <pc:sldMk cId="2750143252" sldId="3919"/>
            <ac:spMk id="21" creationId="{1CB422DC-A5C7-AFEA-4996-29861E444F91}"/>
          </ac:spMkLst>
        </pc:spChg>
        <pc:spChg chg="mod">
          <ac:chgData name="Flavia Verona" userId="c8fd2921-829c-4379-9860-15ed01b1f77f" providerId="ADAL" clId="{C0BAE29D-7DCF-4F17-9F96-46C04A1859D2}" dt="2025-04-01T10:47:11.084" v="450"/>
          <ac:spMkLst>
            <pc:docMk/>
            <pc:sldMk cId="2750143252" sldId="3919"/>
            <ac:spMk id="52" creationId="{F0560AA9-1315-674C-F8E3-85EBD271F88D}"/>
          </ac:spMkLst>
        </pc:spChg>
        <pc:graphicFrameChg chg="add mod">
          <ac:chgData name="Flavia Verona" userId="c8fd2921-829c-4379-9860-15ed01b1f77f" providerId="ADAL" clId="{C0BAE29D-7DCF-4F17-9F96-46C04A1859D2}" dt="2025-04-01T12:07:46.763" v="1212" actId="404"/>
          <ac:graphicFrameMkLst>
            <pc:docMk/>
            <pc:sldMk cId="2750143252" sldId="3919"/>
            <ac:graphicFrameMk id="22" creationId="{3D8F3D4A-773C-2EA8-F235-0DD689AE3FEE}"/>
          </ac:graphicFrameMkLst>
        </pc:graphicFrameChg>
      </pc:sldChg>
      <pc:sldChg chg="addSp delSp modSp add mod">
        <pc:chgData name="Flavia Verona" userId="c8fd2921-829c-4379-9860-15ed01b1f77f" providerId="ADAL" clId="{C0BAE29D-7DCF-4F17-9F96-46C04A1859D2}" dt="2025-04-02T10:51:15.809" v="2466" actId="113"/>
        <pc:sldMkLst>
          <pc:docMk/>
          <pc:sldMk cId="133320454" sldId="3923"/>
        </pc:sldMkLst>
        <pc:spChg chg="mod">
          <ac:chgData name="Flavia Verona" userId="c8fd2921-829c-4379-9860-15ed01b1f77f" providerId="ADAL" clId="{C0BAE29D-7DCF-4F17-9F96-46C04A1859D2}" dt="2025-04-01T13:06:13.350" v="1702" actId="14100"/>
          <ac:spMkLst>
            <pc:docMk/>
            <pc:sldMk cId="133320454" sldId="3923"/>
            <ac:spMk id="2" creationId="{46052E14-04E0-4CC0-E0F2-64EF03DE9686}"/>
          </ac:spMkLst>
        </pc:spChg>
        <pc:spChg chg="mod">
          <ac:chgData name="Flavia Verona" userId="c8fd2921-829c-4379-9860-15ed01b1f77f" providerId="ADAL" clId="{C0BAE29D-7DCF-4F17-9F96-46C04A1859D2}" dt="2025-04-02T08:57:57.103" v="2461"/>
          <ac:spMkLst>
            <pc:docMk/>
            <pc:sldMk cId="133320454" sldId="3923"/>
            <ac:spMk id="3" creationId="{2ED82410-E4D3-4DBE-9012-E275CF020CF8}"/>
          </ac:spMkLst>
        </pc:spChg>
        <pc:spChg chg="mod">
          <ac:chgData name="Flavia Verona" userId="c8fd2921-829c-4379-9860-15ed01b1f77f" providerId="ADAL" clId="{C0BAE29D-7DCF-4F17-9F96-46C04A1859D2}" dt="2025-04-01T10:46:12.623" v="433"/>
          <ac:spMkLst>
            <pc:docMk/>
            <pc:sldMk cId="133320454" sldId="3923"/>
            <ac:spMk id="15" creationId="{2BB46BAC-A272-2BFE-B230-D47A4AABA051}"/>
          </ac:spMkLst>
        </pc:spChg>
        <pc:spChg chg="mod">
          <ac:chgData name="Flavia Verona" userId="c8fd2921-829c-4379-9860-15ed01b1f77f" providerId="ADAL" clId="{C0BAE29D-7DCF-4F17-9F96-46C04A1859D2}" dt="2025-04-01T10:46:12.623" v="433"/>
          <ac:spMkLst>
            <pc:docMk/>
            <pc:sldMk cId="133320454" sldId="3923"/>
            <ac:spMk id="17" creationId="{B3724E61-402D-BC6F-8267-5A9EC24EC977}"/>
          </ac:spMkLst>
        </pc:spChg>
        <pc:spChg chg="mod">
          <ac:chgData name="Flavia Verona" userId="c8fd2921-829c-4379-9860-15ed01b1f77f" providerId="ADAL" clId="{C0BAE29D-7DCF-4F17-9F96-46C04A1859D2}" dt="2025-04-01T10:46:12.623" v="433"/>
          <ac:spMkLst>
            <pc:docMk/>
            <pc:sldMk cId="133320454" sldId="3923"/>
            <ac:spMk id="18" creationId="{C6A337FA-F871-E714-C641-C0CE04832E5F}"/>
          </ac:spMkLst>
        </pc:spChg>
        <pc:spChg chg="mod">
          <ac:chgData name="Flavia Verona" userId="c8fd2921-829c-4379-9860-15ed01b1f77f" providerId="ADAL" clId="{C0BAE29D-7DCF-4F17-9F96-46C04A1859D2}" dt="2025-04-02T10:51:15.809" v="2466" actId="113"/>
          <ac:spMkLst>
            <pc:docMk/>
            <pc:sldMk cId="133320454" sldId="3923"/>
            <ac:spMk id="19" creationId="{F628FBEB-FEC9-630E-5C82-DBCD8A1BB332}"/>
          </ac:spMkLst>
        </pc:spChg>
        <pc:spChg chg="mod">
          <ac:chgData name="Flavia Verona" userId="c8fd2921-829c-4379-9860-15ed01b1f77f" providerId="ADAL" clId="{C0BAE29D-7DCF-4F17-9F96-46C04A1859D2}" dt="2025-04-01T10:46:12.623" v="433"/>
          <ac:spMkLst>
            <pc:docMk/>
            <pc:sldMk cId="133320454" sldId="3923"/>
            <ac:spMk id="20" creationId="{9832F18D-B1BD-EB86-674E-2388AACA14BF}"/>
          </ac:spMkLst>
        </pc:spChg>
        <pc:grpChg chg="add mod">
          <ac:chgData name="Flavia Verona" userId="c8fd2921-829c-4379-9860-15ed01b1f77f" providerId="ADAL" clId="{C0BAE29D-7DCF-4F17-9F96-46C04A1859D2}" dt="2025-04-01T10:46:12.623" v="433"/>
          <ac:grpSpMkLst>
            <pc:docMk/>
            <pc:sldMk cId="133320454" sldId="3923"/>
            <ac:grpSpMk id="14" creationId="{D8B603EF-2F31-5F32-8B80-D9FD01C1BF7B}"/>
          </ac:grpSpMkLst>
        </pc:grpChg>
        <pc:grpChg chg="mod">
          <ac:chgData name="Flavia Verona" userId="c8fd2921-829c-4379-9860-15ed01b1f77f" providerId="ADAL" clId="{C0BAE29D-7DCF-4F17-9F96-46C04A1859D2}" dt="2025-04-01T10:46:12.623" v="433"/>
          <ac:grpSpMkLst>
            <pc:docMk/>
            <pc:sldMk cId="133320454" sldId="3923"/>
            <ac:grpSpMk id="16" creationId="{A7C1BC24-0E57-BA11-9097-0DD28DCE22F2}"/>
          </ac:grpSpMkLst>
        </pc:grpChg>
      </pc:sldChg>
      <pc:sldChg chg="addSp modSp del mod">
        <pc:chgData name="Flavia Verona" userId="c8fd2921-829c-4379-9860-15ed01b1f77f" providerId="ADAL" clId="{C0BAE29D-7DCF-4F17-9F96-46C04A1859D2}" dt="2025-03-25T10:38:50.860" v="112" actId="47"/>
        <pc:sldMkLst>
          <pc:docMk/>
          <pc:sldMk cId="431107961" sldId="3924"/>
        </pc:sldMkLst>
      </pc:sldChg>
      <pc:sldChg chg="addSp modSp del mod">
        <pc:chgData name="Flavia Verona" userId="c8fd2921-829c-4379-9860-15ed01b1f77f" providerId="ADAL" clId="{C0BAE29D-7DCF-4F17-9F96-46C04A1859D2}" dt="2025-03-25T10:33:00.845" v="81" actId="47"/>
        <pc:sldMkLst>
          <pc:docMk/>
          <pc:sldMk cId="1506032395" sldId="3925"/>
        </pc:sldMkLst>
      </pc:sldChg>
      <pc:sldChg chg="addSp modSp">
        <pc:chgData name="Flavia Verona" userId="c8fd2921-829c-4379-9860-15ed01b1f77f" providerId="ADAL" clId="{C0BAE29D-7DCF-4F17-9F96-46C04A1859D2}" dt="2025-03-25T09:06:04.648" v="29"/>
        <pc:sldMkLst>
          <pc:docMk/>
          <pc:sldMk cId="3909094977" sldId="3930"/>
        </pc:sldMkLst>
      </pc:sldChg>
      <pc:sldChg chg="addSp modSp del">
        <pc:chgData name="Flavia Verona" userId="c8fd2921-829c-4379-9860-15ed01b1f77f" providerId="ADAL" clId="{C0BAE29D-7DCF-4F17-9F96-46C04A1859D2}" dt="2025-03-25T10:33:01.869" v="82" actId="47"/>
        <pc:sldMkLst>
          <pc:docMk/>
          <pc:sldMk cId="1816893254" sldId="3931"/>
        </pc:sldMkLst>
      </pc:sldChg>
      <pc:sldChg chg="addSp delSp modSp mod">
        <pc:chgData name="Flavia Verona" userId="c8fd2921-829c-4379-9860-15ed01b1f77f" providerId="ADAL" clId="{C0BAE29D-7DCF-4F17-9F96-46C04A1859D2}" dt="2025-04-01T13:45:29.885" v="2265" actId="20577"/>
        <pc:sldMkLst>
          <pc:docMk/>
          <pc:sldMk cId="4003073630" sldId="3933"/>
        </pc:sldMkLst>
        <pc:spChg chg="mod">
          <ac:chgData name="Flavia Verona" userId="c8fd2921-829c-4379-9860-15ed01b1f77f" providerId="ADAL" clId="{C0BAE29D-7DCF-4F17-9F96-46C04A1859D2}" dt="2025-04-01T10:27:19.953" v="346"/>
          <ac:spMkLst>
            <pc:docMk/>
            <pc:sldMk cId="4003073630" sldId="3933"/>
            <ac:spMk id="2" creationId="{344C47B5-DD6E-4413-8937-064789EE5497}"/>
          </ac:spMkLst>
        </pc:spChg>
        <pc:spChg chg="add mod">
          <ac:chgData name="Flavia Verona" userId="c8fd2921-829c-4379-9860-15ed01b1f77f" providerId="ADAL" clId="{C0BAE29D-7DCF-4F17-9F96-46C04A1859D2}" dt="2025-04-01T13:45:29.885" v="2265" actId="20577"/>
          <ac:spMkLst>
            <pc:docMk/>
            <pc:sldMk cId="4003073630" sldId="3933"/>
            <ac:spMk id="6" creationId="{0AF84DB9-7E02-D6E2-21AD-A0DB7994D449}"/>
          </ac:spMkLst>
        </pc:spChg>
      </pc:sldChg>
      <pc:sldChg chg="del">
        <pc:chgData name="Flavia Verona" userId="c8fd2921-829c-4379-9860-15ed01b1f77f" providerId="ADAL" clId="{C0BAE29D-7DCF-4F17-9F96-46C04A1859D2}" dt="2025-03-25T09:29:50.235" v="68" actId="47"/>
        <pc:sldMkLst>
          <pc:docMk/>
          <pc:sldMk cId="918020795" sldId="3934"/>
        </pc:sldMkLst>
      </pc:sldChg>
      <pc:sldChg chg="del">
        <pc:chgData name="Flavia Verona" userId="c8fd2921-829c-4379-9860-15ed01b1f77f" providerId="ADAL" clId="{C0BAE29D-7DCF-4F17-9F96-46C04A1859D2}" dt="2025-03-25T09:29:50.235" v="68" actId="47"/>
        <pc:sldMkLst>
          <pc:docMk/>
          <pc:sldMk cId="3617153707" sldId="3935"/>
        </pc:sldMkLst>
      </pc:sldChg>
      <pc:sldChg chg="addSp delSp modSp add mod">
        <pc:chgData name="Flavia Verona" userId="c8fd2921-829c-4379-9860-15ed01b1f77f" providerId="ADAL" clId="{C0BAE29D-7DCF-4F17-9F96-46C04A1859D2}" dt="2025-04-02T10:51:34.145" v="2470" actId="113"/>
        <pc:sldMkLst>
          <pc:docMk/>
          <pc:sldMk cId="1491864278" sldId="3939"/>
        </pc:sldMkLst>
        <pc:spChg chg="mod">
          <ac:chgData name="Flavia Verona" userId="c8fd2921-829c-4379-9860-15ed01b1f77f" providerId="ADAL" clId="{C0BAE29D-7DCF-4F17-9F96-46C04A1859D2}" dt="2025-04-01T10:22:40.213" v="242"/>
          <ac:spMkLst>
            <pc:docMk/>
            <pc:sldMk cId="1491864278" sldId="3939"/>
            <ac:spMk id="12" creationId="{9FDD2823-4EF1-2EE8-F6D4-FE1EE1E88058}"/>
          </ac:spMkLst>
        </pc:spChg>
        <pc:spChg chg="mod">
          <ac:chgData name="Flavia Verona" userId="c8fd2921-829c-4379-9860-15ed01b1f77f" providerId="ADAL" clId="{C0BAE29D-7DCF-4F17-9F96-46C04A1859D2}" dt="2025-04-01T10:22:40.213" v="242"/>
          <ac:spMkLst>
            <pc:docMk/>
            <pc:sldMk cId="1491864278" sldId="3939"/>
            <ac:spMk id="14" creationId="{E766FB85-921B-6C74-1150-EC2747915BE0}"/>
          </ac:spMkLst>
        </pc:spChg>
        <pc:spChg chg="mod">
          <ac:chgData name="Flavia Verona" userId="c8fd2921-829c-4379-9860-15ed01b1f77f" providerId="ADAL" clId="{C0BAE29D-7DCF-4F17-9F96-46C04A1859D2}" dt="2025-04-01T10:22:40.213" v="242"/>
          <ac:spMkLst>
            <pc:docMk/>
            <pc:sldMk cId="1491864278" sldId="3939"/>
            <ac:spMk id="16" creationId="{C0E277B0-3861-DF99-A87F-D8DB30AF2ADA}"/>
          </ac:spMkLst>
        </pc:spChg>
        <pc:spChg chg="mod">
          <ac:chgData name="Flavia Verona" userId="c8fd2921-829c-4379-9860-15ed01b1f77f" providerId="ADAL" clId="{C0BAE29D-7DCF-4F17-9F96-46C04A1859D2}" dt="2025-04-02T10:51:34.145" v="2470" actId="113"/>
          <ac:spMkLst>
            <pc:docMk/>
            <pc:sldMk cId="1491864278" sldId="3939"/>
            <ac:spMk id="18" creationId="{84C95E78-BE90-E268-6146-D3306AFB18C1}"/>
          </ac:spMkLst>
        </pc:spChg>
        <pc:spChg chg="mod">
          <ac:chgData name="Flavia Verona" userId="c8fd2921-829c-4379-9860-15ed01b1f77f" providerId="ADAL" clId="{C0BAE29D-7DCF-4F17-9F96-46C04A1859D2}" dt="2025-04-01T10:22:40.213" v="242"/>
          <ac:spMkLst>
            <pc:docMk/>
            <pc:sldMk cId="1491864278" sldId="3939"/>
            <ac:spMk id="20" creationId="{4D58F7D7-56E0-2980-AC1F-17062F5B1BFE}"/>
          </ac:spMkLst>
        </pc:spChg>
        <pc:grpChg chg="add mod">
          <ac:chgData name="Flavia Verona" userId="c8fd2921-829c-4379-9860-15ed01b1f77f" providerId="ADAL" clId="{C0BAE29D-7DCF-4F17-9F96-46C04A1859D2}" dt="2025-04-01T10:22:40.213" v="242"/>
          <ac:grpSpMkLst>
            <pc:docMk/>
            <pc:sldMk cId="1491864278" sldId="3939"/>
            <ac:grpSpMk id="11" creationId="{A1FC899E-14D4-FC57-D05C-A3AA5389704D}"/>
          </ac:grpSpMkLst>
        </pc:grpChg>
        <pc:grpChg chg="mod">
          <ac:chgData name="Flavia Verona" userId="c8fd2921-829c-4379-9860-15ed01b1f77f" providerId="ADAL" clId="{C0BAE29D-7DCF-4F17-9F96-46C04A1859D2}" dt="2025-04-01T10:22:40.213" v="242"/>
          <ac:grpSpMkLst>
            <pc:docMk/>
            <pc:sldMk cId="1491864278" sldId="3939"/>
            <ac:grpSpMk id="13" creationId="{47F7DC99-5FCA-C846-163D-69FC1A1F00AF}"/>
          </ac:grpSpMkLst>
        </pc:grpChg>
        <pc:graphicFrameChg chg="add mod">
          <ac:chgData name="Flavia Verona" userId="c8fd2921-829c-4379-9860-15ed01b1f77f" providerId="ADAL" clId="{C0BAE29D-7DCF-4F17-9F96-46C04A1859D2}" dt="2025-04-01T12:43:12.306" v="1454"/>
          <ac:graphicFrameMkLst>
            <pc:docMk/>
            <pc:sldMk cId="1491864278" sldId="3939"/>
            <ac:graphicFrameMk id="23" creationId="{48816B70-592B-B274-CE79-59326574FDF4}"/>
          </ac:graphicFrameMkLst>
        </pc:graphicFrameChg>
      </pc:sldChg>
      <pc:sldChg chg="addSp delSp modSp add mod">
        <pc:chgData name="Flavia Verona" userId="c8fd2921-829c-4379-9860-15ed01b1f77f" providerId="ADAL" clId="{C0BAE29D-7DCF-4F17-9F96-46C04A1859D2}" dt="2025-04-02T10:52:02.048" v="2475" actId="113"/>
        <pc:sldMkLst>
          <pc:docMk/>
          <pc:sldMk cId="3927253952" sldId="3941"/>
        </pc:sldMkLst>
      </pc:sldChg>
      <pc:sldChg chg="add">
        <pc:chgData name="Flavia Verona" userId="c8fd2921-829c-4379-9860-15ed01b1f77f" providerId="ADAL" clId="{C0BAE29D-7DCF-4F17-9F96-46C04A1859D2}" dt="2025-03-25T10:33:07.982" v="83"/>
        <pc:sldMkLst>
          <pc:docMk/>
          <pc:sldMk cId="299854827" sldId="3965"/>
        </pc:sldMkLst>
      </pc:sldChg>
      <pc:sldChg chg="modSp add del mod">
        <pc:chgData name="Flavia Verona" userId="c8fd2921-829c-4379-9860-15ed01b1f77f" providerId="ADAL" clId="{C0BAE29D-7DCF-4F17-9F96-46C04A1859D2}" dt="2025-03-25T10:35:44.488" v="97" actId="47"/>
        <pc:sldMkLst>
          <pc:docMk/>
          <pc:sldMk cId="1942115939" sldId="3969"/>
        </pc:sldMkLst>
      </pc:sldChg>
      <pc:sldChg chg="addSp delSp modSp add mod">
        <pc:chgData name="Flavia Verona" userId="c8fd2921-829c-4379-9860-15ed01b1f77f" providerId="ADAL" clId="{C0BAE29D-7DCF-4F17-9F96-46C04A1859D2}" dt="2025-04-02T10:51:26.010" v="2468" actId="113"/>
        <pc:sldMkLst>
          <pc:docMk/>
          <pc:sldMk cId="1670865156" sldId="3970"/>
        </pc:sldMkLst>
      </pc:sldChg>
      <pc:sldChg chg="addSp delSp modSp add del mod">
        <pc:chgData name="Flavia Verona" userId="c8fd2921-829c-4379-9860-15ed01b1f77f" providerId="ADAL" clId="{C0BAE29D-7DCF-4F17-9F96-46C04A1859D2}" dt="2025-04-01T12:10:11.864" v="1372" actId="47"/>
        <pc:sldMkLst>
          <pc:docMk/>
          <pc:sldMk cId="3897594509" sldId="3971"/>
        </pc:sldMkLst>
      </pc:sldChg>
      <pc:sldChg chg="addSp delSp modSp add mod">
        <pc:chgData name="Flavia Verona" userId="c8fd2921-829c-4379-9860-15ed01b1f77f" providerId="ADAL" clId="{C0BAE29D-7DCF-4F17-9F96-46C04A1859D2}" dt="2025-04-02T10:51:29.881" v="2469" actId="113"/>
        <pc:sldMkLst>
          <pc:docMk/>
          <pc:sldMk cId="2152107901" sldId="3972"/>
        </pc:sldMkLst>
        <pc:spChg chg="mod">
          <ac:chgData name="Flavia Verona" userId="c8fd2921-829c-4379-9860-15ed01b1f77f" providerId="ADAL" clId="{C0BAE29D-7DCF-4F17-9F96-46C04A1859D2}" dt="2025-04-01T12:48:12.612" v="1527" actId="1076"/>
          <ac:spMkLst>
            <pc:docMk/>
            <pc:sldMk cId="2152107901" sldId="3972"/>
            <ac:spMk id="7" creationId="{61B4228C-8420-8027-8E33-192D9DE3A231}"/>
          </ac:spMkLst>
        </pc:spChg>
        <pc:spChg chg="mod">
          <ac:chgData name="Flavia Verona" userId="c8fd2921-829c-4379-9860-15ed01b1f77f" providerId="ADAL" clId="{C0BAE29D-7DCF-4F17-9F96-46C04A1859D2}" dt="2025-04-01T12:48:12.612" v="1527" actId="1076"/>
          <ac:spMkLst>
            <pc:docMk/>
            <pc:sldMk cId="2152107901" sldId="3972"/>
            <ac:spMk id="9" creationId="{B090398F-E911-5499-C844-676711A4CAA2}"/>
          </ac:spMkLst>
        </pc:spChg>
        <pc:spChg chg="mod">
          <ac:chgData name="Flavia Verona" userId="c8fd2921-829c-4379-9860-15ed01b1f77f" providerId="ADAL" clId="{C0BAE29D-7DCF-4F17-9F96-46C04A1859D2}" dt="2025-04-01T12:48:12.612" v="1527" actId="1076"/>
          <ac:spMkLst>
            <pc:docMk/>
            <pc:sldMk cId="2152107901" sldId="3972"/>
            <ac:spMk id="10" creationId="{F63ECE5D-E0E3-1914-053E-EF53CF57BAD1}"/>
          </ac:spMkLst>
        </pc:spChg>
        <pc:spChg chg="mod">
          <ac:chgData name="Flavia Verona" userId="c8fd2921-829c-4379-9860-15ed01b1f77f" providerId="ADAL" clId="{C0BAE29D-7DCF-4F17-9F96-46C04A1859D2}" dt="2025-04-01T12:48:12.612" v="1527" actId="1076"/>
          <ac:spMkLst>
            <pc:docMk/>
            <pc:sldMk cId="2152107901" sldId="3972"/>
            <ac:spMk id="11" creationId="{ABAD3F79-19AE-2D94-29D3-237B89ECF068}"/>
          </ac:spMkLst>
        </pc:spChg>
        <pc:spChg chg="mod">
          <ac:chgData name="Flavia Verona" userId="c8fd2921-829c-4379-9860-15ed01b1f77f" providerId="ADAL" clId="{C0BAE29D-7DCF-4F17-9F96-46C04A1859D2}" dt="2025-04-01T10:23:36.460" v="287"/>
          <ac:spMkLst>
            <pc:docMk/>
            <pc:sldMk cId="2152107901" sldId="3972"/>
            <ac:spMk id="22" creationId="{9C514449-D8CC-EB76-5E44-B4313C11F8F6}"/>
          </ac:spMkLst>
        </pc:spChg>
        <pc:spChg chg="mod">
          <ac:chgData name="Flavia Verona" userId="c8fd2921-829c-4379-9860-15ed01b1f77f" providerId="ADAL" clId="{C0BAE29D-7DCF-4F17-9F96-46C04A1859D2}" dt="2025-04-01T10:23:36.460" v="287"/>
          <ac:spMkLst>
            <pc:docMk/>
            <pc:sldMk cId="2152107901" sldId="3972"/>
            <ac:spMk id="26" creationId="{4E6EE241-2AF9-2344-0011-6BFD76DB91BE}"/>
          </ac:spMkLst>
        </pc:spChg>
        <pc:spChg chg="mod">
          <ac:chgData name="Flavia Verona" userId="c8fd2921-829c-4379-9860-15ed01b1f77f" providerId="ADAL" clId="{C0BAE29D-7DCF-4F17-9F96-46C04A1859D2}" dt="2025-04-01T12:48:53.314" v="1623" actId="14100"/>
          <ac:spMkLst>
            <pc:docMk/>
            <pc:sldMk cId="2152107901" sldId="3972"/>
            <ac:spMk id="27" creationId="{040B528E-F0E4-F857-449E-C2C8FB07DA3A}"/>
          </ac:spMkLst>
        </pc:spChg>
        <pc:spChg chg="mod">
          <ac:chgData name="Flavia Verona" userId="c8fd2921-829c-4379-9860-15ed01b1f77f" providerId="ADAL" clId="{C0BAE29D-7DCF-4F17-9F96-46C04A1859D2}" dt="2025-04-01T10:23:36.460" v="287"/>
          <ac:spMkLst>
            <pc:docMk/>
            <pc:sldMk cId="2152107901" sldId="3972"/>
            <ac:spMk id="29" creationId="{B7B28C10-065A-79F6-0BF4-3F18D18C0538}"/>
          </ac:spMkLst>
        </pc:spChg>
        <pc:spChg chg="mod">
          <ac:chgData name="Flavia Verona" userId="c8fd2921-829c-4379-9860-15ed01b1f77f" providerId="ADAL" clId="{C0BAE29D-7DCF-4F17-9F96-46C04A1859D2}" dt="2025-04-02T10:51:29.881" v="2469" actId="113"/>
          <ac:spMkLst>
            <pc:docMk/>
            <pc:sldMk cId="2152107901" sldId="3972"/>
            <ac:spMk id="30" creationId="{DACD242B-7CE2-10CB-4790-9B1CF6C45467}"/>
          </ac:spMkLst>
        </pc:spChg>
        <pc:spChg chg="mod">
          <ac:chgData name="Flavia Verona" userId="c8fd2921-829c-4379-9860-15ed01b1f77f" providerId="ADAL" clId="{C0BAE29D-7DCF-4F17-9F96-46C04A1859D2}" dt="2025-04-01T10:23:36.460" v="287"/>
          <ac:spMkLst>
            <pc:docMk/>
            <pc:sldMk cId="2152107901" sldId="3972"/>
            <ac:spMk id="31" creationId="{F4147E80-7483-D90C-88E0-8257EFE7330A}"/>
          </ac:spMkLst>
        </pc:spChg>
        <pc:grpChg chg="mod">
          <ac:chgData name="Flavia Verona" userId="c8fd2921-829c-4379-9860-15ed01b1f77f" providerId="ADAL" clId="{C0BAE29D-7DCF-4F17-9F96-46C04A1859D2}" dt="2025-04-01T12:48:12.612" v="1527" actId="1076"/>
          <ac:grpSpMkLst>
            <pc:docMk/>
            <pc:sldMk cId="2152107901" sldId="3972"/>
            <ac:grpSpMk id="4" creationId="{58B08AEB-3900-F85B-E16D-80436E47341A}"/>
          </ac:grpSpMkLst>
        </pc:grpChg>
        <pc:grpChg chg="add mod">
          <ac:chgData name="Flavia Verona" userId="c8fd2921-829c-4379-9860-15ed01b1f77f" providerId="ADAL" clId="{C0BAE29D-7DCF-4F17-9F96-46C04A1859D2}" dt="2025-04-01T10:23:36.460" v="287"/>
          <ac:grpSpMkLst>
            <pc:docMk/>
            <pc:sldMk cId="2152107901" sldId="3972"/>
            <ac:grpSpMk id="21" creationId="{F34A28DD-0795-259B-2B05-573CB89D8A9D}"/>
          </ac:grpSpMkLst>
        </pc:grpChg>
        <pc:grpChg chg="mod">
          <ac:chgData name="Flavia Verona" userId="c8fd2921-829c-4379-9860-15ed01b1f77f" providerId="ADAL" clId="{C0BAE29D-7DCF-4F17-9F96-46C04A1859D2}" dt="2025-04-01T10:23:36.460" v="287"/>
          <ac:grpSpMkLst>
            <pc:docMk/>
            <pc:sldMk cId="2152107901" sldId="3972"/>
            <ac:grpSpMk id="24" creationId="{9BCE85C7-9EE9-D1E5-9055-A4CBFC74E1D2}"/>
          </ac:grpSpMkLst>
        </pc:grpChg>
        <pc:graphicFrameChg chg="add mod">
          <ac:chgData name="Flavia Verona" userId="c8fd2921-829c-4379-9860-15ed01b1f77f" providerId="ADAL" clId="{C0BAE29D-7DCF-4F17-9F96-46C04A1859D2}" dt="2025-04-01T12:48:15.704" v="1529" actId="1076"/>
          <ac:graphicFrameMkLst>
            <pc:docMk/>
            <pc:sldMk cId="2152107901" sldId="3972"/>
            <ac:graphicFrameMk id="33" creationId="{8711D195-0EA1-82A0-D2B6-2E0BEAA573C3}"/>
          </ac:graphicFrameMkLst>
        </pc:graphicFrameChg>
      </pc:sldChg>
      <pc:sldChg chg="addSp delSp modSp add mod">
        <pc:chgData name="Flavia Verona" userId="c8fd2921-829c-4379-9860-15ed01b1f77f" providerId="ADAL" clId="{C0BAE29D-7DCF-4F17-9F96-46C04A1859D2}" dt="2025-04-01T12:44:14.030" v="1485" actId="20577"/>
        <pc:sldMkLst>
          <pc:docMk/>
          <pc:sldMk cId="1035297256" sldId="3973"/>
        </pc:sldMkLst>
      </pc:sldChg>
      <pc:sldChg chg="modSp add del mod">
        <pc:chgData name="Flavia Verona" userId="c8fd2921-829c-4379-9860-15ed01b1f77f" providerId="ADAL" clId="{C0BAE29D-7DCF-4F17-9F96-46C04A1859D2}" dt="2025-04-01T10:26:40.184" v="339" actId="47"/>
        <pc:sldMkLst>
          <pc:docMk/>
          <pc:sldMk cId="1216562840" sldId="3979"/>
        </pc:sldMkLst>
      </pc:sldChg>
      <pc:sldChg chg="add">
        <pc:chgData name="Flavia Verona" userId="c8fd2921-829c-4379-9860-15ed01b1f77f" providerId="ADAL" clId="{C0BAE29D-7DCF-4F17-9F96-46C04A1859D2}" dt="2025-03-25T10:33:14.912" v="84"/>
        <pc:sldMkLst>
          <pc:docMk/>
          <pc:sldMk cId="1594612934" sldId="3980"/>
        </pc:sldMkLst>
      </pc:sldChg>
      <pc:sldChg chg="add del">
        <pc:chgData name="Flavia Verona" userId="c8fd2921-829c-4379-9860-15ed01b1f77f" providerId="ADAL" clId="{C0BAE29D-7DCF-4F17-9F96-46C04A1859D2}" dt="2025-04-01T10:25:06.465" v="312" actId="47"/>
        <pc:sldMkLst>
          <pc:docMk/>
          <pc:sldMk cId="4167777077" sldId="3982"/>
        </pc:sldMkLst>
      </pc:sldChg>
      <pc:sldChg chg="add del">
        <pc:chgData name="Flavia Verona" userId="c8fd2921-829c-4379-9860-15ed01b1f77f" providerId="ADAL" clId="{C0BAE29D-7DCF-4F17-9F96-46C04A1859D2}" dt="2025-04-01T10:26:18.186" v="335" actId="47"/>
        <pc:sldMkLst>
          <pc:docMk/>
          <pc:sldMk cId="2590613113" sldId="3983"/>
        </pc:sldMkLst>
      </pc:sldChg>
      <pc:sldChg chg="add">
        <pc:chgData name="Flavia Verona" userId="c8fd2921-829c-4379-9860-15ed01b1f77f" providerId="ADAL" clId="{C0BAE29D-7DCF-4F17-9F96-46C04A1859D2}" dt="2025-03-25T10:39:25.034" v="116"/>
        <pc:sldMkLst>
          <pc:docMk/>
          <pc:sldMk cId="2991668909" sldId="3984"/>
        </pc:sldMkLst>
      </pc:sldChg>
      <pc:sldChg chg="addSp delSp modSp add mod">
        <pc:chgData name="Flavia Verona" userId="c8fd2921-829c-4379-9860-15ed01b1f77f" providerId="ADAL" clId="{C0BAE29D-7DCF-4F17-9F96-46C04A1859D2}" dt="2025-04-01T13:43:54.657" v="2246" actId="20577"/>
        <pc:sldMkLst>
          <pc:docMk/>
          <pc:sldMk cId="526324156" sldId="3985"/>
        </pc:sldMkLst>
        <pc:spChg chg="mod">
          <ac:chgData name="Flavia Verona" userId="c8fd2921-829c-4379-9860-15ed01b1f77f" providerId="ADAL" clId="{C0BAE29D-7DCF-4F17-9F96-46C04A1859D2}" dt="2025-04-01T13:41:38.814" v="2079" actId="20577"/>
          <ac:spMkLst>
            <pc:docMk/>
            <pc:sldMk cId="526324156" sldId="3985"/>
            <ac:spMk id="12" creationId="{49C65438-D869-D256-DA74-A12C9245CF2C}"/>
          </ac:spMkLst>
        </pc:spChg>
        <pc:spChg chg="mod">
          <ac:chgData name="Flavia Verona" userId="c8fd2921-829c-4379-9860-15ed01b1f77f" providerId="ADAL" clId="{C0BAE29D-7DCF-4F17-9F96-46C04A1859D2}" dt="2025-04-01T13:40:02.188" v="2069" actId="20577"/>
          <ac:spMkLst>
            <pc:docMk/>
            <pc:sldMk cId="526324156" sldId="3985"/>
            <ac:spMk id="14" creationId="{D4A78A51-F53E-0D88-F5EC-BE4147BCC8B6}"/>
          </ac:spMkLst>
        </pc:spChg>
        <pc:spChg chg="mod">
          <ac:chgData name="Flavia Verona" userId="c8fd2921-829c-4379-9860-15ed01b1f77f" providerId="ADAL" clId="{C0BAE29D-7DCF-4F17-9F96-46C04A1859D2}" dt="2025-04-01T13:39:56.614" v="2065" actId="20577"/>
          <ac:spMkLst>
            <pc:docMk/>
            <pc:sldMk cId="526324156" sldId="3985"/>
            <ac:spMk id="18" creationId="{7DB62E3C-7036-86AF-DE1E-9DFB5D9A0F37}"/>
          </ac:spMkLst>
        </pc:spChg>
        <pc:spChg chg="mod">
          <ac:chgData name="Flavia Verona" userId="c8fd2921-829c-4379-9860-15ed01b1f77f" providerId="ADAL" clId="{C0BAE29D-7DCF-4F17-9F96-46C04A1859D2}" dt="2025-04-01T13:42:07.662" v="2087" actId="20577"/>
          <ac:spMkLst>
            <pc:docMk/>
            <pc:sldMk cId="526324156" sldId="3985"/>
            <ac:spMk id="19" creationId="{D2D424C7-87D2-B784-0D7B-E5D18C9CD2DA}"/>
          </ac:spMkLst>
        </pc:spChg>
        <pc:spChg chg="mod">
          <ac:chgData name="Flavia Verona" userId="c8fd2921-829c-4379-9860-15ed01b1f77f" providerId="ADAL" clId="{C0BAE29D-7DCF-4F17-9F96-46C04A1859D2}" dt="2025-04-01T13:41:48.762" v="2083" actId="1076"/>
          <ac:spMkLst>
            <pc:docMk/>
            <pc:sldMk cId="526324156" sldId="3985"/>
            <ac:spMk id="70" creationId="{D0FBEAA3-6235-C4C0-20A6-59952F17928A}"/>
          </ac:spMkLst>
        </pc:spChg>
        <pc:spChg chg="mod">
          <ac:chgData name="Flavia Verona" userId="c8fd2921-829c-4379-9860-15ed01b1f77f" providerId="ADAL" clId="{C0BAE29D-7DCF-4F17-9F96-46C04A1859D2}" dt="2025-04-01T13:41:06.930" v="2073" actId="20577"/>
          <ac:spMkLst>
            <pc:docMk/>
            <pc:sldMk cId="526324156" sldId="3985"/>
            <ac:spMk id="81" creationId="{9F18C542-1AF8-A4E5-56CE-3ADC0BA86E0D}"/>
          </ac:spMkLst>
        </pc:spChg>
        <pc:spChg chg="mod">
          <ac:chgData name="Flavia Verona" userId="c8fd2921-829c-4379-9860-15ed01b1f77f" providerId="ADAL" clId="{C0BAE29D-7DCF-4F17-9F96-46C04A1859D2}" dt="2025-04-01T13:41:14.163" v="2075" actId="20577"/>
          <ac:spMkLst>
            <pc:docMk/>
            <pc:sldMk cId="526324156" sldId="3985"/>
            <ac:spMk id="83" creationId="{7405B93C-B31A-4CA1-84A8-CA1254648335}"/>
          </ac:spMkLst>
        </pc:spChg>
        <pc:spChg chg="mod">
          <ac:chgData name="Flavia Verona" userId="c8fd2921-829c-4379-9860-15ed01b1f77f" providerId="ADAL" clId="{C0BAE29D-7DCF-4F17-9F96-46C04A1859D2}" dt="2025-04-01T13:43:00.016" v="2231" actId="6549"/>
          <ac:spMkLst>
            <pc:docMk/>
            <pc:sldMk cId="526324156" sldId="3985"/>
            <ac:spMk id="86" creationId="{E1D3FD52-31C7-4900-C729-344C333F456F}"/>
          </ac:spMkLst>
        </pc:spChg>
        <pc:spChg chg="mod">
          <ac:chgData name="Flavia Verona" userId="c8fd2921-829c-4379-9860-15ed01b1f77f" providerId="ADAL" clId="{C0BAE29D-7DCF-4F17-9F96-46C04A1859D2}" dt="2025-04-01T13:43:27.789" v="2237" actId="20577"/>
          <ac:spMkLst>
            <pc:docMk/>
            <pc:sldMk cId="526324156" sldId="3985"/>
            <ac:spMk id="87" creationId="{33E7C4DF-0DDC-2521-507E-B3FB3E12B015}"/>
          </ac:spMkLst>
        </pc:spChg>
        <pc:spChg chg="mod">
          <ac:chgData name="Flavia Verona" userId="c8fd2921-829c-4379-9860-15ed01b1f77f" providerId="ADAL" clId="{C0BAE29D-7DCF-4F17-9F96-46C04A1859D2}" dt="2025-04-01T13:42:35.992" v="2090"/>
          <ac:spMkLst>
            <pc:docMk/>
            <pc:sldMk cId="526324156" sldId="3985"/>
            <ac:spMk id="88" creationId="{6D36DC89-9ADF-354E-E92C-6627753F632F}"/>
          </ac:spMkLst>
        </pc:spChg>
        <pc:spChg chg="mod">
          <ac:chgData name="Flavia Verona" userId="c8fd2921-829c-4379-9860-15ed01b1f77f" providerId="ADAL" clId="{C0BAE29D-7DCF-4F17-9F96-46C04A1859D2}" dt="2025-04-01T13:43:33.027" v="2240" actId="20577"/>
          <ac:spMkLst>
            <pc:docMk/>
            <pc:sldMk cId="526324156" sldId="3985"/>
            <ac:spMk id="89" creationId="{A90A4E36-A385-1706-569D-685AC0251D02}"/>
          </ac:spMkLst>
        </pc:spChg>
        <pc:spChg chg="mod">
          <ac:chgData name="Flavia Verona" userId="c8fd2921-829c-4379-9860-15ed01b1f77f" providerId="ADAL" clId="{C0BAE29D-7DCF-4F17-9F96-46C04A1859D2}" dt="2025-04-01T13:43:37.593" v="2243" actId="20577"/>
          <ac:spMkLst>
            <pc:docMk/>
            <pc:sldMk cId="526324156" sldId="3985"/>
            <ac:spMk id="91" creationId="{9D3ED933-5537-FA67-99D2-FD83FE0171A7}"/>
          </ac:spMkLst>
        </pc:spChg>
        <pc:graphicFrameChg chg="add mod ord">
          <ac:chgData name="Flavia Verona" userId="c8fd2921-829c-4379-9860-15ed01b1f77f" providerId="ADAL" clId="{C0BAE29D-7DCF-4F17-9F96-46C04A1859D2}" dt="2025-04-01T13:39:47.442" v="2057" actId="1036"/>
          <ac:graphicFrameMkLst>
            <pc:docMk/>
            <pc:sldMk cId="526324156" sldId="3985"/>
            <ac:graphicFrameMk id="22" creationId="{0A1AA83F-2992-F63C-DEEA-A365325DF092}"/>
          </ac:graphicFrameMkLst>
        </pc:graphicFrameChg>
        <pc:picChg chg="mod">
          <ac:chgData name="Flavia Verona" userId="c8fd2921-829c-4379-9860-15ed01b1f77f" providerId="ADAL" clId="{C0BAE29D-7DCF-4F17-9F96-46C04A1859D2}" dt="2025-04-01T13:43:17.399" v="2234" actId="12789"/>
          <ac:picMkLst>
            <pc:docMk/>
            <pc:sldMk cId="526324156" sldId="3985"/>
            <ac:picMk id="6" creationId="{5D931DF2-C573-7892-999C-19B038E02622}"/>
          </ac:picMkLst>
        </pc:picChg>
        <pc:picChg chg="mod">
          <ac:chgData name="Flavia Verona" userId="c8fd2921-829c-4379-9860-15ed01b1f77f" providerId="ADAL" clId="{C0BAE29D-7DCF-4F17-9F96-46C04A1859D2}" dt="2025-04-01T13:41:56.790" v="2085" actId="1076"/>
          <ac:picMkLst>
            <pc:docMk/>
            <pc:sldMk cId="526324156" sldId="3985"/>
            <ac:picMk id="21" creationId="{DD1CD7EC-B687-ECD2-DFBD-836AD73753ED}"/>
          </ac:picMkLst>
        </pc:picChg>
        <pc:picChg chg="mod">
          <ac:chgData name="Flavia Verona" userId="c8fd2921-829c-4379-9860-15ed01b1f77f" providerId="ADAL" clId="{C0BAE29D-7DCF-4F17-9F96-46C04A1859D2}" dt="2025-04-01T13:43:17.399" v="2234" actId="12789"/>
          <ac:picMkLst>
            <pc:docMk/>
            <pc:sldMk cId="526324156" sldId="3985"/>
            <ac:picMk id="78" creationId="{3DC86702-923B-4D8B-C44C-CAD61771A60F}"/>
          </ac:picMkLst>
        </pc:picChg>
        <pc:picChg chg="mod">
          <ac:chgData name="Flavia Verona" userId="c8fd2921-829c-4379-9860-15ed01b1f77f" providerId="ADAL" clId="{C0BAE29D-7DCF-4F17-9F96-46C04A1859D2}" dt="2025-04-01T13:43:17.399" v="2234" actId="12789"/>
          <ac:picMkLst>
            <pc:docMk/>
            <pc:sldMk cId="526324156" sldId="3985"/>
            <ac:picMk id="79" creationId="{D01B59A0-B96A-1C04-F8EB-BAF8C0A7435A}"/>
          </ac:picMkLst>
        </pc:picChg>
      </pc:sldChg>
      <pc:sldChg chg="modSp add del mod">
        <pc:chgData name="Flavia Verona" userId="c8fd2921-829c-4379-9860-15ed01b1f77f" providerId="ADAL" clId="{C0BAE29D-7DCF-4F17-9F96-46C04A1859D2}" dt="2025-04-01T10:53:46.512" v="587" actId="47"/>
        <pc:sldMkLst>
          <pc:docMk/>
          <pc:sldMk cId="4095022699" sldId="3986"/>
        </pc:sldMkLst>
      </pc:sldChg>
      <pc:sldChg chg="addSp delSp modSp add mod">
        <pc:chgData name="Flavia Verona" userId="c8fd2921-829c-4379-9860-15ed01b1f77f" providerId="ADAL" clId="{C0BAE29D-7DCF-4F17-9F96-46C04A1859D2}" dt="2025-04-01T15:07:17.935" v="2458" actId="207"/>
        <pc:sldMkLst>
          <pc:docMk/>
          <pc:sldMk cId="461637037" sldId="3987"/>
        </pc:sldMkLst>
        <pc:graphicFrameChg chg="mod modGraphic">
          <ac:chgData name="Flavia Verona" userId="c8fd2921-829c-4379-9860-15ed01b1f77f" providerId="ADAL" clId="{C0BAE29D-7DCF-4F17-9F96-46C04A1859D2}" dt="2025-04-01T15:07:17.935" v="2458" actId="207"/>
          <ac:graphicFrameMkLst>
            <pc:docMk/>
            <pc:sldMk cId="461637037" sldId="3987"/>
            <ac:graphicFrameMk id="5" creationId="{E013F306-9340-154A-8362-167071294877}"/>
          </ac:graphicFrameMkLst>
        </pc:graphicFrameChg>
      </pc:sldChg>
      <pc:sldChg chg="addSp delSp modSp add mod">
        <pc:chgData name="Flavia Verona" userId="c8fd2921-829c-4379-9860-15ed01b1f77f" providerId="ADAL" clId="{C0BAE29D-7DCF-4F17-9F96-46C04A1859D2}" dt="2025-04-01T12:28:49.107" v="1391" actId="20577"/>
        <pc:sldMkLst>
          <pc:docMk/>
          <pc:sldMk cId="2455705414" sldId="3988"/>
        </pc:sldMkLst>
        <pc:spChg chg="add mod">
          <ac:chgData name="Flavia Verona" userId="c8fd2921-829c-4379-9860-15ed01b1f77f" providerId="ADAL" clId="{C0BAE29D-7DCF-4F17-9F96-46C04A1859D2}" dt="2025-04-01T12:10:24.958" v="1376" actId="20577"/>
          <ac:spMkLst>
            <pc:docMk/>
            <pc:sldMk cId="2455705414" sldId="3988"/>
            <ac:spMk id="5" creationId="{C85B277A-211D-E93D-BD51-F3FB2BD3E528}"/>
          </ac:spMkLst>
        </pc:spChg>
        <pc:spChg chg="add mod">
          <ac:chgData name="Flavia Verona" userId="c8fd2921-829c-4379-9860-15ed01b1f77f" providerId="ADAL" clId="{C0BAE29D-7DCF-4F17-9F96-46C04A1859D2}" dt="2025-04-01T12:10:10.361" v="1371" actId="1038"/>
          <ac:spMkLst>
            <pc:docMk/>
            <pc:sldMk cId="2455705414" sldId="3988"/>
            <ac:spMk id="8" creationId="{DA2C5B9A-21C3-C91D-8D3A-DDADE61E127B}"/>
          </ac:spMkLst>
        </pc:spChg>
        <pc:spChg chg="add mod">
          <ac:chgData name="Flavia Verona" userId="c8fd2921-829c-4379-9860-15ed01b1f77f" providerId="ADAL" clId="{C0BAE29D-7DCF-4F17-9F96-46C04A1859D2}" dt="2025-04-01T12:10:10.361" v="1371" actId="1038"/>
          <ac:spMkLst>
            <pc:docMk/>
            <pc:sldMk cId="2455705414" sldId="3988"/>
            <ac:spMk id="9" creationId="{D3F8C365-0228-8881-E987-DCFD83B40C05}"/>
          </ac:spMkLst>
        </pc:spChg>
        <pc:spChg chg="mod">
          <ac:chgData name="Flavia Verona" userId="c8fd2921-829c-4379-9860-15ed01b1f77f" providerId="ADAL" clId="{C0BAE29D-7DCF-4F17-9F96-46C04A1859D2}" dt="2025-04-01T12:10:00.326" v="1308" actId="1038"/>
          <ac:spMkLst>
            <pc:docMk/>
            <pc:sldMk cId="2455705414" sldId="3988"/>
            <ac:spMk id="42" creationId="{60A25404-64B4-C585-A5E0-2C40CACAC4D5}"/>
          </ac:spMkLst>
        </pc:spChg>
        <pc:spChg chg="mod">
          <ac:chgData name="Flavia Verona" userId="c8fd2921-829c-4379-9860-15ed01b1f77f" providerId="ADAL" clId="{C0BAE29D-7DCF-4F17-9F96-46C04A1859D2}" dt="2025-04-01T12:10:39.257" v="1379" actId="20577"/>
          <ac:spMkLst>
            <pc:docMk/>
            <pc:sldMk cId="2455705414" sldId="3988"/>
            <ac:spMk id="43" creationId="{995F8147-27B8-7EAE-E453-AAB2F8E866FE}"/>
          </ac:spMkLst>
        </pc:spChg>
        <pc:spChg chg="mod">
          <ac:chgData name="Flavia Verona" userId="c8fd2921-829c-4379-9860-15ed01b1f77f" providerId="ADAL" clId="{C0BAE29D-7DCF-4F17-9F96-46C04A1859D2}" dt="2025-04-01T12:10:43.433" v="1382" actId="20577"/>
          <ac:spMkLst>
            <pc:docMk/>
            <pc:sldMk cId="2455705414" sldId="3988"/>
            <ac:spMk id="44" creationId="{E446BC44-E732-BAF2-F8D4-E0C7CE5DCDDA}"/>
          </ac:spMkLst>
        </pc:spChg>
        <pc:spChg chg="mod">
          <ac:chgData name="Flavia Verona" userId="c8fd2921-829c-4379-9860-15ed01b1f77f" providerId="ADAL" clId="{C0BAE29D-7DCF-4F17-9F96-46C04A1859D2}" dt="2025-04-01T12:10:47.273" v="1385" actId="20577"/>
          <ac:spMkLst>
            <pc:docMk/>
            <pc:sldMk cId="2455705414" sldId="3988"/>
            <ac:spMk id="45" creationId="{DD7F3B52-CA9C-FBC8-B281-3104D2F216BF}"/>
          </ac:spMkLst>
        </pc:spChg>
        <pc:spChg chg="mod">
          <ac:chgData name="Flavia Verona" userId="c8fd2921-829c-4379-9860-15ed01b1f77f" providerId="ADAL" clId="{C0BAE29D-7DCF-4F17-9F96-46C04A1859D2}" dt="2025-04-01T12:10:50.563" v="1388" actId="20577"/>
          <ac:spMkLst>
            <pc:docMk/>
            <pc:sldMk cId="2455705414" sldId="3988"/>
            <ac:spMk id="46" creationId="{A6C4DF78-7150-F52E-C52D-F7D8CB5F7BFA}"/>
          </ac:spMkLst>
        </pc:spChg>
        <pc:spChg chg="mod">
          <ac:chgData name="Flavia Verona" userId="c8fd2921-829c-4379-9860-15ed01b1f77f" providerId="ADAL" clId="{C0BAE29D-7DCF-4F17-9F96-46C04A1859D2}" dt="2025-04-01T12:10:00.326" v="1308" actId="1038"/>
          <ac:spMkLst>
            <pc:docMk/>
            <pc:sldMk cId="2455705414" sldId="3988"/>
            <ac:spMk id="52" creationId="{E1D9588D-B758-62DF-0667-24145F6C7193}"/>
          </ac:spMkLst>
        </pc:spChg>
        <pc:spChg chg="mod">
          <ac:chgData name="Flavia Verona" userId="c8fd2921-829c-4379-9860-15ed01b1f77f" providerId="ADAL" clId="{C0BAE29D-7DCF-4F17-9F96-46C04A1859D2}" dt="2025-04-01T12:10:00.326" v="1308" actId="1038"/>
          <ac:spMkLst>
            <pc:docMk/>
            <pc:sldMk cId="2455705414" sldId="3988"/>
            <ac:spMk id="61" creationId="{C41820A3-1D84-CF24-7746-09C2F611A574}"/>
          </ac:spMkLst>
        </pc:spChg>
      </pc:sldChg>
      <pc:sldChg chg="add del">
        <pc:chgData name="Flavia Verona" userId="c8fd2921-829c-4379-9860-15ed01b1f77f" providerId="ADAL" clId="{C0BAE29D-7DCF-4F17-9F96-46C04A1859D2}" dt="2025-04-01T13:41:30.473" v="2077" actId="47"/>
        <pc:sldMkLst>
          <pc:docMk/>
          <pc:sldMk cId="3884899059" sldId="3989"/>
        </pc:sldMkLst>
      </pc:sldChg>
    </pc:docChg>
  </pc:docChgLst>
  <pc:docChgLst>
    <pc:chgData name="Flavia Verona" userId="c8fd2921-829c-4379-9860-15ed01b1f77f" providerId="ADAL" clId="{23009A37-8A30-416F-ADC8-CF7E79BD1EF0}"/>
    <pc:docChg chg="undo custSel modSld">
      <pc:chgData name="Flavia Verona" userId="c8fd2921-829c-4379-9860-15ed01b1f77f" providerId="ADAL" clId="{23009A37-8A30-416F-ADC8-CF7E79BD1EF0}" dt="2025-04-09T10:27:02.659" v="295" actId="20577"/>
      <pc:docMkLst>
        <pc:docMk/>
      </pc:docMkLst>
      <pc:sldChg chg="modSp mod">
        <pc:chgData name="Flavia Verona" userId="c8fd2921-829c-4379-9860-15ed01b1f77f" providerId="ADAL" clId="{23009A37-8A30-416F-ADC8-CF7E79BD1EF0}" dt="2025-04-03T08:40:36.710" v="98" actId="113"/>
        <pc:sldMkLst>
          <pc:docMk/>
          <pc:sldMk cId="1326989053" sldId="2863"/>
        </pc:sldMkLst>
        <pc:spChg chg="mod">
          <ac:chgData name="Flavia Verona" userId="c8fd2921-829c-4379-9860-15ed01b1f77f" providerId="ADAL" clId="{23009A37-8A30-416F-ADC8-CF7E79BD1EF0}" dt="2025-04-03T08:40:36.710" v="98" actId="113"/>
          <ac:spMkLst>
            <pc:docMk/>
            <pc:sldMk cId="1326989053" sldId="2863"/>
            <ac:spMk id="25" creationId="{A0DB54CC-5801-343E-BB01-5C131BCBDD3E}"/>
          </ac:spMkLst>
        </pc:spChg>
      </pc:sldChg>
      <pc:sldChg chg="modSp mod">
        <pc:chgData name="Flavia Verona" userId="c8fd2921-829c-4379-9860-15ed01b1f77f" providerId="ADAL" clId="{23009A37-8A30-416F-ADC8-CF7E79BD1EF0}" dt="2025-04-03T08:19:55.175" v="12"/>
        <pc:sldMkLst>
          <pc:docMk/>
          <pc:sldMk cId="2129708915" sldId="3884"/>
        </pc:sldMkLst>
        <pc:graphicFrameChg chg="mod modGraphic">
          <ac:chgData name="Flavia Verona" userId="c8fd2921-829c-4379-9860-15ed01b1f77f" providerId="ADAL" clId="{23009A37-8A30-416F-ADC8-CF7E79BD1EF0}" dt="2025-04-03T08:19:55.175" v="12"/>
          <ac:graphicFrameMkLst>
            <pc:docMk/>
            <pc:sldMk cId="2129708915" sldId="3884"/>
            <ac:graphicFrameMk id="6" creationId="{3B8F1E89-ADFA-71A1-A6E8-B147FE150F56}"/>
          </ac:graphicFrameMkLst>
        </pc:graphicFrameChg>
      </pc:sldChg>
      <pc:sldChg chg="modSp mod">
        <pc:chgData name="Flavia Verona" userId="c8fd2921-829c-4379-9860-15ed01b1f77f" providerId="ADAL" clId="{23009A37-8A30-416F-ADC8-CF7E79BD1EF0}" dt="2025-04-03T08:21:43.571" v="28" actId="108"/>
        <pc:sldMkLst>
          <pc:docMk/>
          <pc:sldMk cId="2842309197" sldId="3885"/>
        </pc:sldMkLst>
        <pc:graphicFrameChg chg="mod modGraphic">
          <ac:chgData name="Flavia Verona" userId="c8fd2921-829c-4379-9860-15ed01b1f77f" providerId="ADAL" clId="{23009A37-8A30-416F-ADC8-CF7E79BD1EF0}" dt="2025-04-03T08:21:43.571" v="28" actId="108"/>
          <ac:graphicFrameMkLst>
            <pc:docMk/>
            <pc:sldMk cId="2842309197" sldId="3885"/>
            <ac:graphicFrameMk id="6" creationId="{57CACA83-8CD7-2EAF-CE1D-139AD2C32215}"/>
          </ac:graphicFrameMkLst>
        </pc:graphicFrameChg>
      </pc:sldChg>
      <pc:sldChg chg="modSp mod">
        <pc:chgData name="Flavia Verona" userId="c8fd2921-829c-4379-9860-15ed01b1f77f" providerId="ADAL" clId="{23009A37-8A30-416F-ADC8-CF7E79BD1EF0}" dt="2025-04-03T08:40:31.011" v="97" actId="2165"/>
        <pc:sldMkLst>
          <pc:docMk/>
          <pc:sldMk cId="3400372830" sldId="3888"/>
        </pc:sldMkLst>
        <pc:graphicFrameChg chg="mod modGraphic">
          <ac:chgData name="Flavia Verona" userId="c8fd2921-829c-4379-9860-15ed01b1f77f" providerId="ADAL" clId="{23009A37-8A30-416F-ADC8-CF7E79BD1EF0}" dt="2025-04-03T08:40:31.011" v="97" actId="2165"/>
          <ac:graphicFrameMkLst>
            <pc:docMk/>
            <pc:sldMk cId="3400372830" sldId="3888"/>
            <ac:graphicFrameMk id="4" creationId="{2D9F46F3-AA25-1FF5-B839-A0146554A6A7}"/>
          </ac:graphicFrameMkLst>
        </pc:graphicFrameChg>
      </pc:sldChg>
      <pc:sldChg chg="modSp mod">
        <pc:chgData name="Flavia Verona" userId="c8fd2921-829c-4379-9860-15ed01b1f77f" providerId="ADAL" clId="{23009A37-8A30-416F-ADC8-CF7E79BD1EF0}" dt="2025-04-03T08:42:35.515" v="107" actId="20577"/>
        <pc:sldMkLst>
          <pc:docMk/>
          <pc:sldMk cId="4236010395" sldId="3890"/>
        </pc:sldMkLst>
        <pc:spChg chg="mod">
          <ac:chgData name="Flavia Verona" userId="c8fd2921-829c-4379-9860-15ed01b1f77f" providerId="ADAL" clId="{23009A37-8A30-416F-ADC8-CF7E79BD1EF0}" dt="2025-04-03T08:42:35.515" v="107" actId="20577"/>
          <ac:spMkLst>
            <pc:docMk/>
            <pc:sldMk cId="4236010395" sldId="3890"/>
            <ac:spMk id="21" creationId="{28CB16BE-288B-B087-4E42-7642E58BB46D}"/>
          </ac:spMkLst>
        </pc:spChg>
      </pc:sldChg>
      <pc:sldChg chg="modSp mod">
        <pc:chgData name="Flavia Verona" userId="c8fd2921-829c-4379-9860-15ed01b1f77f" providerId="ADAL" clId="{23009A37-8A30-416F-ADC8-CF7E79BD1EF0}" dt="2025-04-03T08:15:54.075" v="2"/>
        <pc:sldMkLst>
          <pc:docMk/>
          <pc:sldMk cId="2750143252" sldId="3919"/>
        </pc:sldMkLst>
        <pc:spChg chg="mod">
          <ac:chgData name="Flavia Verona" userId="c8fd2921-829c-4379-9860-15ed01b1f77f" providerId="ADAL" clId="{23009A37-8A30-416F-ADC8-CF7E79BD1EF0}" dt="2025-04-03T08:15:54.075" v="2"/>
          <ac:spMkLst>
            <pc:docMk/>
            <pc:sldMk cId="2750143252" sldId="3919"/>
            <ac:spMk id="3" creationId="{2ED82410-E4D3-4DBE-9012-E275CF020CF8}"/>
          </ac:spMkLst>
        </pc:spChg>
      </pc:sldChg>
      <pc:sldChg chg="addSp delSp modSp mod">
        <pc:chgData name="Flavia Verona" userId="c8fd2921-829c-4379-9860-15ed01b1f77f" providerId="ADAL" clId="{23009A37-8A30-416F-ADC8-CF7E79BD1EF0}" dt="2025-04-03T08:39:33.690" v="92" actId="20577"/>
        <pc:sldMkLst>
          <pc:docMk/>
          <pc:sldMk cId="133320454" sldId="3923"/>
        </pc:sldMkLst>
        <pc:graphicFrameChg chg="add mod">
          <ac:chgData name="Flavia Verona" userId="c8fd2921-829c-4379-9860-15ed01b1f77f" providerId="ADAL" clId="{23009A37-8A30-416F-ADC8-CF7E79BD1EF0}" dt="2025-04-03T08:38:27.099" v="84" actId="1076"/>
          <ac:graphicFrameMkLst>
            <pc:docMk/>
            <pc:sldMk cId="133320454" sldId="3923"/>
            <ac:graphicFrameMk id="4" creationId="{D96D9F68-ACD1-9EA7-606C-EE1B3666B5BA}"/>
          </ac:graphicFrameMkLst>
        </pc:graphicFrameChg>
        <pc:graphicFrameChg chg="mod modGraphic">
          <ac:chgData name="Flavia Verona" userId="c8fd2921-829c-4379-9860-15ed01b1f77f" providerId="ADAL" clId="{23009A37-8A30-416F-ADC8-CF7E79BD1EF0}" dt="2025-04-03T08:39:33.690" v="92" actId="20577"/>
          <ac:graphicFrameMkLst>
            <pc:docMk/>
            <pc:sldMk cId="133320454" sldId="3923"/>
            <ac:graphicFrameMk id="9" creationId="{956B734E-F39F-F5E9-2A2D-22561E6FD779}"/>
          </ac:graphicFrameMkLst>
        </pc:graphicFrameChg>
      </pc:sldChg>
      <pc:sldChg chg="delSp modSp mod">
        <pc:chgData name="Flavia Verona" userId="c8fd2921-829c-4379-9860-15ed01b1f77f" providerId="ADAL" clId="{23009A37-8A30-416F-ADC8-CF7E79BD1EF0}" dt="2025-04-09T10:27:02.659" v="295" actId="20577"/>
        <pc:sldMkLst>
          <pc:docMk/>
          <pc:sldMk cId="3909094977" sldId="3930"/>
        </pc:sldMkLst>
        <pc:spChg chg="mod">
          <ac:chgData name="Flavia Verona" userId="c8fd2921-829c-4379-9860-15ed01b1f77f" providerId="ADAL" clId="{23009A37-8A30-416F-ADC8-CF7E79BD1EF0}" dt="2025-04-09T10:27:02.659" v="295" actId="20577"/>
          <ac:spMkLst>
            <pc:docMk/>
            <pc:sldMk cId="3909094977" sldId="3930"/>
            <ac:spMk id="2" creationId="{B8997AA5-4071-57ED-228C-3A4BDE2B7465}"/>
          </ac:spMkLst>
        </pc:spChg>
        <pc:spChg chg="del">
          <ac:chgData name="Flavia Verona" userId="c8fd2921-829c-4379-9860-15ed01b1f77f" providerId="ADAL" clId="{23009A37-8A30-416F-ADC8-CF7E79BD1EF0}" dt="2025-04-09T10:22:46.780" v="216" actId="478"/>
          <ac:spMkLst>
            <pc:docMk/>
            <pc:sldMk cId="3909094977" sldId="3930"/>
            <ac:spMk id="4" creationId="{1CAD22E9-64C0-11B6-F90B-070D4E353491}"/>
          </ac:spMkLst>
        </pc:spChg>
      </pc:sldChg>
      <pc:sldChg chg="addSp delSp modSp mod">
        <pc:chgData name="Flavia Verona" userId="c8fd2921-829c-4379-9860-15ed01b1f77f" providerId="ADAL" clId="{23009A37-8A30-416F-ADC8-CF7E79BD1EF0}" dt="2025-04-03T08:35:52.252" v="70" actId="6549"/>
        <pc:sldMkLst>
          <pc:docMk/>
          <pc:sldMk cId="1670865156" sldId="3970"/>
        </pc:sldMkLst>
      </pc:sldChg>
      <pc:sldChg chg="modSp mod">
        <pc:chgData name="Flavia Verona" userId="c8fd2921-829c-4379-9860-15ed01b1f77f" providerId="ADAL" clId="{23009A37-8A30-416F-ADC8-CF7E79BD1EF0}" dt="2025-04-03T08:25:36.639" v="32" actId="20577"/>
        <pc:sldMkLst>
          <pc:docMk/>
          <pc:sldMk cId="2152107901" sldId="3972"/>
        </pc:sldMkLst>
        <pc:spChg chg="mod">
          <ac:chgData name="Flavia Verona" userId="c8fd2921-829c-4379-9860-15ed01b1f77f" providerId="ADAL" clId="{23009A37-8A30-416F-ADC8-CF7E79BD1EF0}" dt="2025-04-03T08:25:36.639" v="32" actId="20577"/>
          <ac:spMkLst>
            <pc:docMk/>
            <pc:sldMk cId="2152107901" sldId="3972"/>
            <ac:spMk id="5" creationId="{7D0A479B-BBA3-7C2F-1602-8F1315179AC1}"/>
          </ac:spMkLst>
        </pc:spChg>
      </pc:sldChg>
      <pc:sldChg chg="modSp mod">
        <pc:chgData name="Flavia Verona" userId="c8fd2921-829c-4379-9860-15ed01b1f77f" providerId="ADAL" clId="{23009A37-8A30-416F-ADC8-CF7E79BD1EF0}" dt="2025-04-03T08:45:53.692" v="125" actId="20577"/>
        <pc:sldMkLst>
          <pc:docMk/>
          <pc:sldMk cId="526324156" sldId="3985"/>
        </pc:sldMkLst>
        <pc:spChg chg="mod">
          <ac:chgData name="Flavia Verona" userId="c8fd2921-829c-4379-9860-15ed01b1f77f" providerId="ADAL" clId="{23009A37-8A30-416F-ADC8-CF7E79BD1EF0}" dt="2025-04-03T08:45:36.353" v="119" actId="20577"/>
          <ac:spMkLst>
            <pc:docMk/>
            <pc:sldMk cId="526324156" sldId="3985"/>
            <ac:spMk id="11" creationId="{FFAD7256-0145-251D-F1BD-2C575833403A}"/>
          </ac:spMkLst>
        </pc:spChg>
        <pc:spChg chg="mod">
          <ac:chgData name="Flavia Verona" userId="c8fd2921-829c-4379-9860-15ed01b1f77f" providerId="ADAL" clId="{23009A37-8A30-416F-ADC8-CF7E79BD1EF0}" dt="2025-04-03T08:45:53.692" v="125" actId="20577"/>
          <ac:spMkLst>
            <pc:docMk/>
            <pc:sldMk cId="526324156" sldId="3985"/>
            <ac:spMk id="15" creationId="{4ED075BB-6819-BF3C-AAC0-D1912AC0FBC2}"/>
          </ac:spMkLst>
        </pc:spChg>
        <pc:spChg chg="mod">
          <ac:chgData name="Flavia Verona" userId="c8fd2921-829c-4379-9860-15ed01b1f77f" providerId="ADAL" clId="{23009A37-8A30-416F-ADC8-CF7E79BD1EF0}" dt="2025-04-03T08:45:28.269" v="113" actId="20577"/>
          <ac:spMkLst>
            <pc:docMk/>
            <pc:sldMk cId="526324156" sldId="3985"/>
            <ac:spMk id="20" creationId="{152212E9-D586-EDBB-1B40-4471FAFEE9D5}"/>
          </ac:spMkLst>
        </pc:spChg>
      </pc:sldChg>
      <pc:sldChg chg="modSp mod">
        <pc:chgData name="Flavia Verona" userId="c8fd2921-829c-4379-9860-15ed01b1f77f" providerId="ADAL" clId="{23009A37-8A30-416F-ADC8-CF7E79BD1EF0}" dt="2025-04-03T08:18:24.897" v="3"/>
        <pc:sldMkLst>
          <pc:docMk/>
          <pc:sldMk cId="461637037" sldId="3987"/>
        </pc:sldMkLst>
        <pc:spChg chg="mod">
          <ac:chgData name="Flavia Verona" userId="c8fd2921-829c-4379-9860-15ed01b1f77f" providerId="ADAL" clId="{23009A37-8A30-416F-ADC8-CF7E79BD1EF0}" dt="2025-04-03T08:18:24.897" v="3"/>
          <ac:spMkLst>
            <pc:docMk/>
            <pc:sldMk cId="461637037" sldId="3987"/>
            <ac:spMk id="2" creationId="{124347E6-264D-193D-35B7-33CAC2A7887E}"/>
          </ac:spMkLst>
        </pc:spChg>
      </pc:sldChg>
      <pc:sldChg chg="modSp mod">
        <pc:chgData name="Flavia Verona" userId="c8fd2921-829c-4379-9860-15ed01b1f77f" providerId="ADAL" clId="{23009A37-8A30-416F-ADC8-CF7E79BD1EF0}" dt="2025-04-03T08:49:28.862" v="215" actId="20577"/>
        <pc:sldMkLst>
          <pc:docMk/>
          <pc:sldMk cId="2049972415" sldId="3989"/>
        </pc:sldMkLst>
        <pc:spChg chg="mod">
          <ac:chgData name="Flavia Verona" userId="c8fd2921-829c-4379-9860-15ed01b1f77f" providerId="ADAL" clId="{23009A37-8A30-416F-ADC8-CF7E79BD1EF0}" dt="2025-04-03T08:49:28.862" v="215" actId="20577"/>
          <ac:spMkLst>
            <pc:docMk/>
            <pc:sldMk cId="2049972415" sldId="3989"/>
            <ac:spMk id="11" creationId="{C8F5495C-03BD-E53D-0778-90C0C774B5D5}"/>
          </ac:spMkLst>
        </pc:spChg>
      </pc:sldChg>
      <pc:sldChg chg="modSp mod">
        <pc:chgData name="Flavia Verona" userId="c8fd2921-829c-4379-9860-15ed01b1f77f" providerId="ADAL" clId="{23009A37-8A30-416F-ADC8-CF7E79BD1EF0}" dt="2025-04-03T08:49:24.509" v="214" actId="20577"/>
        <pc:sldMkLst>
          <pc:docMk/>
          <pc:sldMk cId="2341316236" sldId="3991"/>
        </pc:sldMkLst>
        <pc:spChg chg="mod">
          <ac:chgData name="Flavia Verona" userId="c8fd2921-829c-4379-9860-15ed01b1f77f" providerId="ADAL" clId="{23009A37-8A30-416F-ADC8-CF7E79BD1EF0}" dt="2025-04-03T08:49:24.509" v="214" actId="20577"/>
          <ac:spMkLst>
            <pc:docMk/>
            <pc:sldMk cId="2341316236" sldId="3991"/>
            <ac:spMk id="2" creationId="{2E4273BD-9124-D6DB-1E3A-8AB24AEDB3E5}"/>
          </ac:spMkLst>
        </pc:spChg>
      </pc:sldChg>
      <pc:sldChg chg="delSp modSp mod">
        <pc:chgData name="Flavia Verona" userId="c8fd2921-829c-4379-9860-15ed01b1f77f" providerId="ADAL" clId="{23009A37-8A30-416F-ADC8-CF7E79BD1EF0}" dt="2025-04-03T08:47:58.108" v="213" actId="1038"/>
        <pc:sldMkLst>
          <pc:docMk/>
          <pc:sldMk cId="1420560039" sldId="3992"/>
        </pc:sldMkLst>
        <pc:spChg chg="mod">
          <ac:chgData name="Flavia Verona" userId="c8fd2921-829c-4379-9860-15ed01b1f77f" providerId="ADAL" clId="{23009A37-8A30-416F-ADC8-CF7E79BD1EF0}" dt="2025-04-03T08:47:58.108" v="213" actId="1038"/>
          <ac:spMkLst>
            <pc:docMk/>
            <pc:sldMk cId="1420560039" sldId="3992"/>
            <ac:spMk id="10" creationId="{0C3EC8AB-38B0-328C-60E3-C50716572B8A}"/>
          </ac:spMkLst>
        </pc:spChg>
        <pc:graphicFrameChg chg="mod modGraphic">
          <ac:chgData name="Flavia Verona" userId="c8fd2921-829c-4379-9860-15ed01b1f77f" providerId="ADAL" clId="{23009A37-8A30-416F-ADC8-CF7E79BD1EF0}" dt="2025-04-03T08:47:48.678" v="161" actId="108"/>
          <ac:graphicFrameMkLst>
            <pc:docMk/>
            <pc:sldMk cId="1420560039" sldId="3992"/>
            <ac:graphicFrameMk id="6" creationId="{0EBA2EA6-45F8-3FB0-EE0E-59EEC08BA763}"/>
          </ac:graphicFrameMkLst>
        </pc:graphicFrameChg>
      </pc:sldChg>
    </pc:docChg>
  </pc:docChgLst>
</pc:chgInfo>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embeddings/oleObject1.bin"/></Relationships>
</file>

<file path=ppt/charts/_rels/chart10.xml.rels><?xml version="1.0" encoding="UTF-8" standalone="yes"?>
<Relationships xmlns="http://schemas.openxmlformats.org/package/2006/relationships"><Relationship Id="rId3" Type="http://schemas.microsoft.com/office/2011/relationships/chartStyle" Target="style10.xml"/><Relationship Id="rId2" Type="http://schemas.microsoft.com/office/2011/relationships/chartColorStyle" Target="colors10.xml"/><Relationship Id="rId1" Type="http://schemas.openxmlformats.org/officeDocument/2006/relationships/oleObject" Target="https://formatsrl365.sharepoint.com/docprog/24209TF-001/Documenti/Cantiere/2024-209tf%20APP%20NE.xlsx" TargetMode="External"/></Relationships>
</file>

<file path=ppt/charts/_rels/chart11.xml.rels><?xml version="1.0" encoding="UTF-8" standalone="yes"?>
<Relationships xmlns="http://schemas.openxmlformats.org/package/2006/relationships"><Relationship Id="rId3" Type="http://schemas.microsoft.com/office/2011/relationships/chartStyle" Target="style11.xml"/><Relationship Id="rId2" Type="http://schemas.microsoft.com/office/2011/relationships/chartColorStyle" Target="colors11.xml"/><Relationship Id="rId1" Type="http://schemas.openxmlformats.org/officeDocument/2006/relationships/oleObject" Target="https://formatsrl365.sharepoint.com/docprog/24209TF-001/Documenti/Cantiere/2024-209tf%20APP%20NE.xlsx" TargetMode="External"/></Relationships>
</file>

<file path=ppt/charts/_rels/chart12.xml.rels><?xml version="1.0" encoding="UTF-8" standalone="yes"?>
<Relationships xmlns="http://schemas.openxmlformats.org/package/2006/relationships"><Relationship Id="rId3" Type="http://schemas.microsoft.com/office/2011/relationships/chartStyle" Target="style12.xml"/><Relationship Id="rId2" Type="http://schemas.microsoft.com/office/2011/relationships/chartColorStyle" Target="colors12.xml"/><Relationship Id="rId1" Type="http://schemas.openxmlformats.org/officeDocument/2006/relationships/oleObject" Target="https://formatsrl365.sharepoint.com/docprog/24209TF-001/Documenti/Cantiere/2024-209tf%20APP%20NE.xlsx" TargetMode="External"/></Relationships>
</file>

<file path=ppt/charts/_rels/chart13.xml.rels><?xml version="1.0" encoding="UTF-8" standalone="yes"?>
<Relationships xmlns="http://schemas.openxmlformats.org/package/2006/relationships"><Relationship Id="rId3" Type="http://schemas.microsoft.com/office/2011/relationships/chartStyle" Target="style13.xml"/><Relationship Id="rId2" Type="http://schemas.microsoft.com/office/2011/relationships/chartColorStyle" Target="colors13.xml"/><Relationship Id="rId1" Type="http://schemas.openxmlformats.org/officeDocument/2006/relationships/oleObject" Target="https://formatsrl365.sharepoint.com/docprog/24209TF-001/Documenti/Cantiere/2024-209tf%20APP%20NE.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https://formatsrl365.sharepoint.com/docprog/24209TF-001/Documenti/Cantiere/2024-209tf%20APP%20NE.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https://formatsrl365.sharepoint.com/docprog/24209TF-001/Documenti/Cantiere/2024-209tf%20APP%20NE.xlsx" TargetMode="External"/></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openxmlformats.org/officeDocument/2006/relationships/package" Target="../embeddings/Microsoft_Excel_Worksheet1.xlsx"/><Relationship Id="rId1" Type="http://schemas.openxmlformats.org/officeDocument/2006/relationships/themeOverride" Target="../theme/themeOverride1.xml"/><Relationship Id="rId4" Type="http://schemas.microsoft.com/office/2011/relationships/chartStyle" Target="style4.xml"/></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openxmlformats.org/officeDocument/2006/relationships/package" Target="../embeddings/Microsoft_Excel_Worksheet2.xlsx"/><Relationship Id="rId1" Type="http://schemas.openxmlformats.org/officeDocument/2006/relationships/themeOverride" Target="../theme/themeOverride2.xml"/><Relationship Id="rId4" Type="http://schemas.microsoft.com/office/2011/relationships/chartStyle" Target="style5.xml"/></Relationships>
</file>

<file path=ppt/charts/_rels/chart6.xml.rels><?xml version="1.0" encoding="UTF-8" standalone="yes"?>
<Relationships xmlns="http://schemas.openxmlformats.org/package/2006/relationships"><Relationship Id="rId3" Type="http://schemas.microsoft.com/office/2011/relationships/chartColorStyle" Target="colors6.xml"/><Relationship Id="rId2" Type="http://schemas.openxmlformats.org/officeDocument/2006/relationships/package" Target="../embeddings/Microsoft_Excel_Worksheet3.xlsx"/><Relationship Id="rId1" Type="http://schemas.openxmlformats.org/officeDocument/2006/relationships/themeOverride" Target="../theme/themeOverride3.xml"/><Relationship Id="rId4" Type="http://schemas.microsoft.com/office/2011/relationships/chartStyle" Target="style6.xml"/></Relationships>
</file>

<file path=ppt/charts/_rels/chart7.xml.rels><?xml version="1.0" encoding="UTF-8" standalone="yes"?>
<Relationships xmlns="http://schemas.openxmlformats.org/package/2006/relationships"><Relationship Id="rId3" Type="http://schemas.microsoft.com/office/2011/relationships/chartColorStyle" Target="colors7.xml"/><Relationship Id="rId2" Type="http://schemas.openxmlformats.org/officeDocument/2006/relationships/package" Target="../embeddings/Microsoft_Excel_Worksheet4.xlsx"/><Relationship Id="rId1" Type="http://schemas.openxmlformats.org/officeDocument/2006/relationships/themeOverride" Target="../theme/themeOverride4.xml"/><Relationship Id="rId4" Type="http://schemas.microsoft.com/office/2011/relationships/chartStyle" Target="style7.xml"/></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oleObject" Target="https://formatsrl365.sharepoint.com/docprog/24209TF-001/Documenti/Cantiere/2024-209tf%20APP%20NE.xlsx" TargetMode="External"/></Relationships>
</file>

<file path=ppt/charts/_rels/chart9.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oleObject" Target="https://formatsrl365.sharepoint.com/docprog/24209TF-001/Documenti/Cantiere/2024-209tf%20APP%20N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8602408908391212E-2"/>
          <c:y val="0.11351591220735083"/>
          <c:w val="0.94279518218321756"/>
          <c:h val="0.81303261518789283"/>
        </c:manualLayout>
      </c:layout>
      <c:barChart>
        <c:barDir val="col"/>
        <c:grouping val="clustered"/>
        <c:varyColors val="0"/>
        <c:ser>
          <c:idx val="0"/>
          <c:order val="0"/>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'D2'!$E$4:$E$6</c:f>
              <c:numCache>
                <c:formatCode>0.0</c:formatCode>
                <c:ptCount val="3"/>
                <c:pt idx="0">
                  <c:v>5.2613381899919851</c:v>
                </c:pt>
                <c:pt idx="1">
                  <c:v>63.638661810008017</c:v>
                </c:pt>
                <c:pt idx="2">
                  <c:v>31.1</c:v>
                </c:pt>
              </c:numCache>
            </c:numRef>
          </c:val>
          <c:extLst xmlns:c16r2="http://schemas.microsoft.com/office/drawing/2015/06/chart">
            <c:ext xmlns:c16="http://schemas.microsoft.com/office/drawing/2014/chart" uri="{C3380CC4-5D6E-409C-BE32-E72D297353CC}">
              <c16:uniqueId val="{00000000-176B-489A-BA58-E3C011C24306}"/>
            </c:ext>
          </c:extLst>
        </c:ser>
        <c:ser>
          <c:idx val="1"/>
          <c:order val="1"/>
          <c:spPr>
            <a:solidFill>
              <a:srgbClr val="15608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'D2'!$C$4:$C$6</c:f>
              <c:numCache>
                <c:formatCode>0.0</c:formatCode>
                <c:ptCount val="3"/>
                <c:pt idx="0">
                  <c:v>3.9305324020499874</c:v>
                </c:pt>
                <c:pt idx="1">
                  <c:v>66.099999999999994</c:v>
                </c:pt>
                <c:pt idx="2">
                  <c:v>30</c:v>
                </c:pt>
              </c:numCache>
            </c:numRef>
          </c:val>
          <c:extLst xmlns:c16r2="http://schemas.microsoft.com/office/drawing/2015/06/chart">
            <c:ext xmlns:c16="http://schemas.microsoft.com/office/drawing/2014/chart" uri="{C3380CC4-5D6E-409C-BE32-E72D297353CC}">
              <c16:uniqueId val="{00000001-176B-489A-BA58-E3C011C24306}"/>
            </c:ext>
          </c:extLst>
        </c:ser>
        <c:dLbls>
          <c:dLblPos val="outEnd"/>
          <c:showLegendKey val="0"/>
          <c:showVal val="1"/>
          <c:showCatName val="0"/>
          <c:showSerName val="0"/>
          <c:showPercent val="0"/>
          <c:showBubbleSize val="0"/>
        </c:dLbls>
        <c:gapWidth val="30"/>
        <c:axId val="369833984"/>
        <c:axId val="374139136"/>
      </c:barChart>
      <c:catAx>
        <c:axId val="369833984"/>
        <c:scaling>
          <c:orientation val="minMax"/>
        </c:scaling>
        <c:delete val="1"/>
        <c:axPos val="b"/>
        <c:numFmt formatCode="General" sourceLinked="1"/>
        <c:majorTickMark val="out"/>
        <c:minorTickMark val="none"/>
        <c:tickLblPos val="nextTo"/>
        <c:crossAx val="374139136"/>
        <c:crosses val="autoZero"/>
        <c:auto val="1"/>
        <c:lblAlgn val="ctr"/>
        <c:lblOffset val="100"/>
        <c:noMultiLvlLbl val="0"/>
      </c:catAx>
      <c:valAx>
        <c:axId val="374139136"/>
        <c:scaling>
          <c:orientation val="minMax"/>
        </c:scaling>
        <c:delete val="1"/>
        <c:axPos val="l"/>
        <c:numFmt formatCode="0.0" sourceLinked="1"/>
        <c:majorTickMark val="out"/>
        <c:minorTickMark val="none"/>
        <c:tickLblPos val="nextTo"/>
        <c:crossAx val="36983398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it-IT"/>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'D15'!$E$4:$E$6</c:f>
              <c:numCache>
                <c:formatCode>###0.0</c:formatCode>
                <c:ptCount val="3"/>
                <c:pt idx="0">
                  <c:v>19.515884205374906</c:v>
                </c:pt>
                <c:pt idx="1">
                  <c:v>72.574930090616789</c:v>
                </c:pt>
                <c:pt idx="2">
                  <c:v>7.9091857040083564</c:v>
                </c:pt>
              </c:numCache>
            </c:numRef>
          </c:val>
          <c:extLst xmlns:c16r2="http://schemas.microsoft.com/office/drawing/2015/06/chart">
            <c:ext xmlns:c16="http://schemas.microsoft.com/office/drawing/2014/chart" uri="{C3380CC4-5D6E-409C-BE32-E72D297353CC}">
              <c16:uniqueId val="{00000000-F004-4243-9116-88F3BE8B797E}"/>
            </c:ext>
          </c:extLst>
        </c:ser>
        <c:ser>
          <c:idx val="1"/>
          <c:order val="1"/>
          <c:spPr>
            <a:solidFill>
              <a:srgbClr val="15608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'D15'!$C$4:$C$6</c:f>
              <c:numCache>
                <c:formatCode>0.0</c:formatCode>
                <c:ptCount val="3"/>
                <c:pt idx="0">
                  <c:v>14.621781669167062</c:v>
                </c:pt>
                <c:pt idx="1">
                  <c:v>78.677187842254597</c:v>
                </c:pt>
                <c:pt idx="2">
                  <c:v>6.7010304885784242</c:v>
                </c:pt>
              </c:numCache>
            </c:numRef>
          </c:val>
          <c:extLst xmlns:c16r2="http://schemas.microsoft.com/office/drawing/2015/06/chart">
            <c:ext xmlns:c16="http://schemas.microsoft.com/office/drawing/2014/chart" uri="{C3380CC4-5D6E-409C-BE32-E72D297353CC}">
              <c16:uniqueId val="{00000001-F004-4243-9116-88F3BE8B797E}"/>
            </c:ext>
          </c:extLst>
        </c:ser>
        <c:dLbls>
          <c:dLblPos val="outEnd"/>
          <c:showLegendKey val="0"/>
          <c:showVal val="1"/>
          <c:showCatName val="0"/>
          <c:showSerName val="0"/>
          <c:showPercent val="0"/>
          <c:showBubbleSize val="0"/>
        </c:dLbls>
        <c:gapWidth val="30"/>
        <c:axId val="365060096"/>
        <c:axId val="369435776"/>
      </c:barChart>
      <c:catAx>
        <c:axId val="365060096"/>
        <c:scaling>
          <c:orientation val="minMax"/>
        </c:scaling>
        <c:delete val="1"/>
        <c:axPos val="b"/>
        <c:numFmt formatCode="General" sourceLinked="1"/>
        <c:majorTickMark val="none"/>
        <c:minorTickMark val="none"/>
        <c:tickLblPos val="nextTo"/>
        <c:crossAx val="369435776"/>
        <c:crosses val="autoZero"/>
        <c:auto val="1"/>
        <c:lblAlgn val="ctr"/>
        <c:lblOffset val="100"/>
        <c:noMultiLvlLbl val="0"/>
      </c:catAx>
      <c:valAx>
        <c:axId val="369435776"/>
        <c:scaling>
          <c:orientation val="minMax"/>
        </c:scaling>
        <c:delete val="1"/>
        <c:axPos val="l"/>
        <c:numFmt formatCode="###0.0" sourceLinked="1"/>
        <c:majorTickMark val="none"/>
        <c:minorTickMark val="none"/>
        <c:tickLblPos val="nextTo"/>
        <c:crossAx val="36506009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it-IT"/>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'D16'!$D$4:$D$7</c:f>
              <c:numCache>
                <c:formatCode>###0.0</c:formatCode>
                <c:ptCount val="4"/>
                <c:pt idx="0">
                  <c:v>25.9</c:v>
                </c:pt>
                <c:pt idx="1">
                  <c:v>33.346376480689457</c:v>
                </c:pt>
                <c:pt idx="2">
                  <c:v>21.658217710454274</c:v>
                </c:pt>
                <c:pt idx="3">
                  <c:v>19.09540580885627</c:v>
                </c:pt>
              </c:numCache>
            </c:numRef>
          </c:val>
          <c:extLst xmlns:c16r2="http://schemas.microsoft.com/office/drawing/2015/06/chart">
            <c:ext xmlns:c16="http://schemas.microsoft.com/office/drawing/2014/chart" uri="{C3380CC4-5D6E-409C-BE32-E72D297353CC}">
              <c16:uniqueId val="{00000000-F00F-40DC-A9D6-D0755DF09861}"/>
            </c:ext>
          </c:extLst>
        </c:ser>
        <c:ser>
          <c:idx val="1"/>
          <c:order val="1"/>
          <c:spPr>
            <a:solidFill>
              <a:srgbClr val="15608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'D16'!$C$4:$C$7</c:f>
              <c:numCache>
                <c:formatCode>0.0</c:formatCode>
                <c:ptCount val="4"/>
                <c:pt idx="0">
                  <c:v>27.2</c:v>
                </c:pt>
                <c:pt idx="1">
                  <c:v>32.9</c:v>
                </c:pt>
                <c:pt idx="2">
                  <c:v>24.3</c:v>
                </c:pt>
                <c:pt idx="3">
                  <c:v>15.6</c:v>
                </c:pt>
              </c:numCache>
            </c:numRef>
          </c:val>
          <c:extLst xmlns:c16r2="http://schemas.microsoft.com/office/drawing/2015/06/chart">
            <c:ext xmlns:c16="http://schemas.microsoft.com/office/drawing/2014/chart" uri="{C3380CC4-5D6E-409C-BE32-E72D297353CC}">
              <c16:uniqueId val="{00000001-F00F-40DC-A9D6-D0755DF09861}"/>
            </c:ext>
          </c:extLst>
        </c:ser>
        <c:dLbls>
          <c:dLblPos val="outEnd"/>
          <c:showLegendKey val="0"/>
          <c:showVal val="1"/>
          <c:showCatName val="0"/>
          <c:showSerName val="0"/>
          <c:showPercent val="0"/>
          <c:showBubbleSize val="0"/>
        </c:dLbls>
        <c:gapWidth val="30"/>
        <c:axId val="365541888"/>
        <c:axId val="369438080"/>
      </c:barChart>
      <c:catAx>
        <c:axId val="365541888"/>
        <c:scaling>
          <c:orientation val="minMax"/>
        </c:scaling>
        <c:delete val="1"/>
        <c:axPos val="b"/>
        <c:numFmt formatCode="General" sourceLinked="1"/>
        <c:majorTickMark val="none"/>
        <c:minorTickMark val="none"/>
        <c:tickLblPos val="nextTo"/>
        <c:crossAx val="369438080"/>
        <c:crosses val="autoZero"/>
        <c:auto val="1"/>
        <c:lblAlgn val="ctr"/>
        <c:lblOffset val="100"/>
        <c:noMultiLvlLbl val="0"/>
      </c:catAx>
      <c:valAx>
        <c:axId val="369438080"/>
        <c:scaling>
          <c:orientation val="minMax"/>
        </c:scaling>
        <c:delete val="1"/>
        <c:axPos val="l"/>
        <c:numFmt formatCode="###0.0" sourceLinked="1"/>
        <c:majorTickMark val="none"/>
        <c:minorTickMark val="none"/>
        <c:tickLblPos val="nextTo"/>
        <c:crossAx val="36554188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it-IT"/>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15608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'D17'!$C$14:$C$19</c:f>
              <c:numCache>
                <c:formatCode>0.0</c:formatCode>
                <c:ptCount val="6"/>
                <c:pt idx="0">
                  <c:v>7.4</c:v>
                </c:pt>
                <c:pt idx="1">
                  <c:v>9.2230916832266825</c:v>
                </c:pt>
                <c:pt idx="2">
                  <c:v>3.7070871020776801</c:v>
                </c:pt>
                <c:pt idx="3">
                  <c:v>7.5893384359707037</c:v>
                </c:pt>
                <c:pt idx="4">
                  <c:v>23.129321642260749</c:v>
                </c:pt>
                <c:pt idx="5">
                  <c:v>50.14250626250292</c:v>
                </c:pt>
              </c:numCache>
            </c:numRef>
          </c:val>
          <c:extLst xmlns:c16r2="http://schemas.microsoft.com/office/drawing/2015/06/chart">
            <c:ext xmlns:c16="http://schemas.microsoft.com/office/drawing/2014/chart" uri="{C3380CC4-5D6E-409C-BE32-E72D297353CC}">
              <c16:uniqueId val="{00000000-9B11-48AB-8854-91B3676C88EA}"/>
            </c:ext>
          </c:extLst>
        </c:ser>
        <c:ser>
          <c:idx val="1"/>
          <c:order val="1"/>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'D17'!$B$14:$B$19</c:f>
              <c:numCache>
                <c:formatCode>###0.0</c:formatCode>
                <c:ptCount val="6"/>
                <c:pt idx="0">
                  <c:v>8.1</c:v>
                </c:pt>
                <c:pt idx="1">
                  <c:v>3.9503597693241463</c:v>
                </c:pt>
                <c:pt idx="2">
                  <c:v>7.8361916004997925</c:v>
                </c:pt>
                <c:pt idx="3">
                  <c:v>7.9007195386482927</c:v>
                </c:pt>
                <c:pt idx="4">
                  <c:v>33.234252935112593</c:v>
                </c:pt>
                <c:pt idx="5">
                  <c:v>43.072054614302665</c:v>
                </c:pt>
              </c:numCache>
            </c:numRef>
          </c:val>
          <c:extLst xmlns:c16r2="http://schemas.microsoft.com/office/drawing/2015/06/chart">
            <c:ext xmlns:c16="http://schemas.microsoft.com/office/drawing/2014/chart" uri="{C3380CC4-5D6E-409C-BE32-E72D297353CC}">
              <c16:uniqueId val="{00000001-9B11-48AB-8854-91B3676C88EA}"/>
            </c:ext>
          </c:extLst>
        </c:ser>
        <c:dLbls>
          <c:dLblPos val="outEnd"/>
          <c:showLegendKey val="0"/>
          <c:showVal val="1"/>
          <c:showCatName val="0"/>
          <c:showSerName val="0"/>
          <c:showPercent val="0"/>
          <c:showBubbleSize val="0"/>
        </c:dLbls>
        <c:gapWidth val="30"/>
        <c:axId val="365901312"/>
        <c:axId val="369441536"/>
      </c:barChart>
      <c:catAx>
        <c:axId val="365901312"/>
        <c:scaling>
          <c:orientation val="minMax"/>
        </c:scaling>
        <c:delete val="1"/>
        <c:axPos val="l"/>
        <c:numFmt formatCode="General" sourceLinked="1"/>
        <c:majorTickMark val="none"/>
        <c:minorTickMark val="none"/>
        <c:tickLblPos val="nextTo"/>
        <c:crossAx val="369441536"/>
        <c:crosses val="autoZero"/>
        <c:auto val="1"/>
        <c:lblAlgn val="ctr"/>
        <c:lblOffset val="100"/>
        <c:noMultiLvlLbl val="0"/>
      </c:catAx>
      <c:valAx>
        <c:axId val="369441536"/>
        <c:scaling>
          <c:orientation val="minMax"/>
        </c:scaling>
        <c:delete val="1"/>
        <c:axPos val="b"/>
        <c:numFmt formatCode="0.0" sourceLinked="1"/>
        <c:majorTickMark val="none"/>
        <c:minorTickMark val="none"/>
        <c:tickLblPos val="nextTo"/>
        <c:crossAx val="36590131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it-IT"/>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explosion val="8"/>
          <c:dPt>
            <c:idx val="0"/>
            <c:bubble3D val="0"/>
            <c:spPr>
              <a:solidFill>
                <a:srgbClr val="A6A6A6"/>
              </a:solidFill>
              <a:ln w="19050">
                <a:solidFill>
                  <a:schemeClr val="lt1"/>
                </a:solidFill>
              </a:ln>
              <a:effectLst/>
            </c:spPr>
            <c:extLst xmlns:c16r2="http://schemas.microsoft.com/office/drawing/2015/06/chart">
              <c:ext xmlns:c16="http://schemas.microsoft.com/office/drawing/2014/chart" uri="{C3380CC4-5D6E-409C-BE32-E72D297353CC}">
                <c16:uniqueId val="{00000001-C5EA-41BD-9826-FC8967B1CD4D}"/>
              </c:ext>
            </c:extLst>
          </c:dPt>
          <c:dPt>
            <c:idx val="1"/>
            <c:bubble3D val="0"/>
            <c:spPr>
              <a:solidFill>
                <a:srgbClr val="C00000"/>
              </a:solidFill>
              <a:ln w="19050">
                <a:solidFill>
                  <a:schemeClr val="lt1"/>
                </a:solidFill>
              </a:ln>
              <a:effectLst/>
            </c:spPr>
            <c:extLst xmlns:c16r2="http://schemas.microsoft.com/office/drawing/2015/06/chart">
              <c:ext xmlns:c16="http://schemas.microsoft.com/office/drawing/2014/chart" uri="{C3380CC4-5D6E-409C-BE32-E72D297353CC}">
                <c16:uniqueId val="{00000003-C5EA-41BD-9826-FC8967B1CD4D}"/>
              </c:ext>
            </c:extLst>
          </c:dPt>
          <c:val>
            <c:numRef>
              <c:f>'D18'!$D$10:$D$11</c:f>
              <c:numCache>
                <c:formatCode>0.0</c:formatCode>
                <c:ptCount val="2"/>
                <c:pt idx="0" formatCode="###0.0">
                  <c:v>18.091923301209849</c:v>
                </c:pt>
                <c:pt idx="1">
                  <c:v>81.908076698790154</c:v>
                </c:pt>
              </c:numCache>
            </c:numRef>
          </c:val>
          <c:extLst xmlns:c16r2="http://schemas.microsoft.com/office/drawing/2015/06/chart">
            <c:ext xmlns:c16="http://schemas.microsoft.com/office/drawing/2014/chart" uri="{C3380CC4-5D6E-409C-BE32-E72D297353CC}">
              <c16:uniqueId val="{00000004-C5EA-41BD-9826-FC8967B1CD4D}"/>
            </c:ext>
          </c:extLst>
        </c:ser>
        <c:dLbls>
          <c:showLegendKey val="0"/>
          <c:showVal val="0"/>
          <c:showCatName val="0"/>
          <c:showSerName val="0"/>
          <c:showPercent val="0"/>
          <c:showBubbleSize val="0"/>
          <c:showLeaderLines val="1"/>
        </c:dLbls>
        <c:firstSliceAng val="208"/>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it-I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'D4'!$E$4:$E$7</c:f>
              <c:numCache>
                <c:formatCode>###0.0</c:formatCode>
                <c:ptCount val="4"/>
                <c:pt idx="0">
                  <c:v>11.929230243006977</c:v>
                </c:pt>
                <c:pt idx="1">
                  <c:v>19.53630657619</c:v>
                </c:pt>
                <c:pt idx="2">
                  <c:v>53.405734403765926</c:v>
                </c:pt>
                <c:pt idx="3">
                  <c:v>15.128728777037026</c:v>
                </c:pt>
              </c:numCache>
            </c:numRef>
          </c:val>
          <c:extLst xmlns:c16r2="http://schemas.microsoft.com/office/drawing/2015/06/chart">
            <c:ext xmlns:c16="http://schemas.microsoft.com/office/drawing/2014/chart" uri="{C3380CC4-5D6E-409C-BE32-E72D297353CC}">
              <c16:uniqueId val="{00000000-C2AB-40C4-85B8-22B80724E072}"/>
            </c:ext>
          </c:extLst>
        </c:ser>
        <c:ser>
          <c:idx val="1"/>
          <c:order val="1"/>
          <c:spPr>
            <a:solidFill>
              <a:srgbClr val="15608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'D4'!$C$4:$C$7</c:f>
              <c:numCache>
                <c:formatCode>0.0</c:formatCode>
                <c:ptCount val="4"/>
                <c:pt idx="0">
                  <c:v>7.2903104409662456</c:v>
                </c:pt>
                <c:pt idx="1">
                  <c:v>23.998202064793638</c:v>
                </c:pt>
                <c:pt idx="2">
                  <c:v>47.647876037693557</c:v>
                </c:pt>
                <c:pt idx="3">
                  <c:v>21.063611456546816</c:v>
                </c:pt>
              </c:numCache>
            </c:numRef>
          </c:val>
          <c:extLst xmlns:c16r2="http://schemas.microsoft.com/office/drawing/2015/06/chart">
            <c:ext xmlns:c16="http://schemas.microsoft.com/office/drawing/2014/chart" uri="{C3380CC4-5D6E-409C-BE32-E72D297353CC}">
              <c16:uniqueId val="{00000001-C2AB-40C4-85B8-22B80724E072}"/>
            </c:ext>
          </c:extLst>
        </c:ser>
        <c:dLbls>
          <c:showLegendKey val="0"/>
          <c:showVal val="0"/>
          <c:showCatName val="0"/>
          <c:showSerName val="0"/>
          <c:showPercent val="0"/>
          <c:showBubbleSize val="0"/>
        </c:dLbls>
        <c:gapWidth val="40"/>
        <c:axId val="363429376"/>
        <c:axId val="288515776"/>
      </c:barChart>
      <c:catAx>
        <c:axId val="363429376"/>
        <c:scaling>
          <c:orientation val="minMax"/>
        </c:scaling>
        <c:delete val="1"/>
        <c:axPos val="b"/>
        <c:numFmt formatCode="General" sourceLinked="1"/>
        <c:majorTickMark val="none"/>
        <c:minorTickMark val="none"/>
        <c:tickLblPos val="nextTo"/>
        <c:crossAx val="288515776"/>
        <c:crosses val="autoZero"/>
        <c:auto val="1"/>
        <c:lblAlgn val="ctr"/>
        <c:lblOffset val="100"/>
        <c:noMultiLvlLbl val="0"/>
      </c:catAx>
      <c:valAx>
        <c:axId val="288515776"/>
        <c:scaling>
          <c:orientation val="minMax"/>
        </c:scaling>
        <c:delete val="1"/>
        <c:axPos val="l"/>
        <c:numFmt formatCode="###0.0" sourceLinked="1"/>
        <c:majorTickMark val="none"/>
        <c:minorTickMark val="none"/>
        <c:tickLblPos val="nextTo"/>
        <c:crossAx val="36342937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it-I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15608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'D6'!$C$16:$C$21</c:f>
              <c:numCache>
                <c:formatCode>0.0</c:formatCode>
                <c:ptCount val="6"/>
                <c:pt idx="0">
                  <c:v>0.8</c:v>
                </c:pt>
                <c:pt idx="1">
                  <c:v>10.629021493092884</c:v>
                </c:pt>
                <c:pt idx="2">
                  <c:v>18.856053259529428</c:v>
                </c:pt>
                <c:pt idx="3">
                  <c:v>19.741484576356598</c:v>
                </c:pt>
                <c:pt idx="4">
                  <c:v>18.947963789594141</c:v>
                </c:pt>
                <c:pt idx="5">
                  <c:v>33.176652404390481</c:v>
                </c:pt>
              </c:numCache>
            </c:numRef>
          </c:val>
          <c:extLst xmlns:c16r2="http://schemas.microsoft.com/office/drawing/2015/06/chart">
            <c:ext xmlns:c16="http://schemas.microsoft.com/office/drawing/2014/chart" uri="{C3380CC4-5D6E-409C-BE32-E72D297353CC}">
              <c16:uniqueId val="{00000000-5AF4-4774-8E15-6FBCA359C607}"/>
            </c:ext>
          </c:extLst>
        </c:ser>
        <c:ser>
          <c:idx val="1"/>
          <c:order val="1"/>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'D6'!$B$16:$B$21</c:f>
              <c:numCache>
                <c:formatCode>###0.0</c:formatCode>
                <c:ptCount val="6"/>
                <c:pt idx="0">
                  <c:v>1.1000000000000001</c:v>
                </c:pt>
                <c:pt idx="1">
                  <c:v>9.0286744555288045</c:v>
                </c:pt>
                <c:pt idx="2">
                  <c:v>18.796827743623808</c:v>
                </c:pt>
                <c:pt idx="3">
                  <c:v>19.442348471148016</c:v>
                </c:pt>
                <c:pt idx="4">
                  <c:v>19.561115900927511</c:v>
                </c:pt>
                <c:pt idx="5">
                  <c:v>38.270495583119136</c:v>
                </c:pt>
              </c:numCache>
            </c:numRef>
          </c:val>
          <c:extLst xmlns:c16r2="http://schemas.microsoft.com/office/drawing/2015/06/chart">
            <c:ext xmlns:c16="http://schemas.microsoft.com/office/drawing/2014/chart" uri="{C3380CC4-5D6E-409C-BE32-E72D297353CC}">
              <c16:uniqueId val="{00000001-5AF4-4774-8E15-6FBCA359C607}"/>
            </c:ext>
          </c:extLst>
        </c:ser>
        <c:dLbls>
          <c:dLblPos val="outEnd"/>
          <c:showLegendKey val="0"/>
          <c:showVal val="1"/>
          <c:showCatName val="0"/>
          <c:showSerName val="0"/>
          <c:showPercent val="0"/>
          <c:showBubbleSize val="0"/>
        </c:dLbls>
        <c:gapWidth val="40"/>
        <c:axId val="363589120"/>
        <c:axId val="311095808"/>
      </c:barChart>
      <c:catAx>
        <c:axId val="363589120"/>
        <c:scaling>
          <c:orientation val="minMax"/>
        </c:scaling>
        <c:delete val="1"/>
        <c:axPos val="l"/>
        <c:majorTickMark val="none"/>
        <c:minorTickMark val="none"/>
        <c:tickLblPos val="nextTo"/>
        <c:crossAx val="311095808"/>
        <c:crosses val="autoZero"/>
        <c:auto val="1"/>
        <c:lblAlgn val="ctr"/>
        <c:lblOffset val="100"/>
        <c:noMultiLvlLbl val="0"/>
      </c:catAx>
      <c:valAx>
        <c:axId val="311095808"/>
        <c:scaling>
          <c:orientation val="minMax"/>
        </c:scaling>
        <c:delete val="1"/>
        <c:axPos val="b"/>
        <c:numFmt formatCode="0.0" sourceLinked="1"/>
        <c:majorTickMark val="none"/>
        <c:minorTickMark val="none"/>
        <c:tickLblPos val="nextTo"/>
        <c:crossAx val="36358912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it-I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explosion val="5"/>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787A-43D2-B272-28D862D62567}"/>
              </c:ext>
            </c:extLst>
          </c:dPt>
          <c:dPt>
            <c:idx val="1"/>
            <c:bubble3D val="0"/>
            <c:spPr>
              <a:solidFill>
                <a:schemeClr val="bg1"/>
              </a:solidFill>
              <a:ln w="19050">
                <a:solidFill>
                  <a:schemeClr val="accent4">
                    <a:lumMod val="50000"/>
                  </a:schemeClr>
                </a:solidFill>
              </a:ln>
              <a:effectLst/>
            </c:spPr>
            <c:extLst xmlns:c16r2="http://schemas.microsoft.com/office/drawing/2015/06/chart">
              <c:ext xmlns:c16="http://schemas.microsoft.com/office/drawing/2014/chart" uri="{C3380CC4-5D6E-409C-BE32-E72D297353CC}">
                <c16:uniqueId val="{00000003-787A-43D2-B272-28D862D62567}"/>
              </c:ext>
            </c:extLst>
          </c:dPt>
          <c:val>
            <c:numRef>
              <c:f>'8-10'!$C$11:$C$12</c:f>
              <c:numCache>
                <c:formatCode>0.0</c:formatCode>
                <c:ptCount val="2"/>
                <c:pt idx="0">
                  <c:v>21.454102340115782</c:v>
                </c:pt>
                <c:pt idx="1">
                  <c:v>78.545897659884005</c:v>
                </c:pt>
              </c:numCache>
            </c:numRef>
          </c:val>
          <c:extLst xmlns:c16r2="http://schemas.microsoft.com/office/drawing/2015/06/chart">
            <c:ext xmlns:c16="http://schemas.microsoft.com/office/drawing/2014/chart" uri="{C3380CC4-5D6E-409C-BE32-E72D297353CC}">
              <c16:uniqueId val="{00000004-787A-43D2-B272-28D862D62567}"/>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showDLblsOverMax val="0"/>
    <c:extLst xmlns:c16r2="http://schemas.microsoft.com/office/drawing/2015/06/chart"/>
  </c:chart>
  <c:spPr>
    <a:noFill/>
    <a:ln w="9525" cap="flat" cmpd="sng" algn="ctr">
      <a:noFill/>
      <a:round/>
    </a:ln>
    <a:effectLst/>
  </c:spPr>
  <c:txPr>
    <a:bodyPr/>
    <a:lstStyle/>
    <a:p>
      <a:pPr>
        <a:defRPr/>
      </a:pPr>
      <a:endParaRPr lang="it-IT"/>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explosion val="5"/>
          <c:dPt>
            <c:idx val="0"/>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1-E2FD-4D58-B08F-5075E66E7726}"/>
              </c:ext>
            </c:extLst>
          </c:dPt>
          <c:dPt>
            <c:idx val="1"/>
            <c:bubble3D val="0"/>
            <c:spPr>
              <a:solidFill>
                <a:schemeClr val="bg1"/>
              </a:solidFill>
              <a:ln w="19050">
                <a:solidFill>
                  <a:schemeClr val="accent6"/>
                </a:solidFill>
              </a:ln>
              <a:effectLst/>
            </c:spPr>
            <c:extLst xmlns:c16r2="http://schemas.microsoft.com/office/drawing/2015/06/chart">
              <c:ext xmlns:c16="http://schemas.microsoft.com/office/drawing/2014/chart" uri="{C3380CC4-5D6E-409C-BE32-E72D297353CC}">
                <c16:uniqueId val="{00000003-E2FD-4D58-B08F-5075E66E7726}"/>
              </c:ext>
            </c:extLst>
          </c:dPt>
          <c:val>
            <c:numRef>
              <c:f>'8-10'!$D$11:$D$12</c:f>
              <c:numCache>
                <c:formatCode>#,##0.0</c:formatCode>
                <c:ptCount val="2"/>
                <c:pt idx="0">
                  <c:v>21.221465050790734</c:v>
                </c:pt>
                <c:pt idx="1">
                  <c:v>78.778534949209359</c:v>
                </c:pt>
              </c:numCache>
            </c:numRef>
          </c:val>
          <c:extLst xmlns:c16r2="http://schemas.microsoft.com/office/drawing/2015/06/chart">
            <c:ext xmlns:c16="http://schemas.microsoft.com/office/drawing/2014/chart" uri="{C3380CC4-5D6E-409C-BE32-E72D297353CC}">
              <c16:uniqueId val="{00000004-E2FD-4D58-B08F-5075E66E7726}"/>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showDLblsOverMax val="0"/>
    <c:extLst xmlns:c16r2="http://schemas.microsoft.com/office/drawing/2015/06/chart"/>
  </c:chart>
  <c:spPr>
    <a:noFill/>
    <a:ln w="9525" cap="flat" cmpd="sng" algn="ctr">
      <a:noFill/>
      <a:round/>
    </a:ln>
    <a:effectLst/>
  </c:spPr>
  <c:txPr>
    <a:bodyPr/>
    <a:lstStyle/>
    <a:p>
      <a:pPr>
        <a:defRPr/>
      </a:pPr>
      <a:endParaRPr lang="it-IT"/>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explosion val="5"/>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095A-45BA-95A9-6FE319345D0A}"/>
              </c:ext>
            </c:extLst>
          </c:dPt>
          <c:dPt>
            <c:idx val="1"/>
            <c:bubble3D val="0"/>
            <c:spPr>
              <a:solidFill>
                <a:schemeClr val="bg1"/>
              </a:solidFill>
              <a:ln w="19050">
                <a:solidFill>
                  <a:schemeClr val="accent4">
                    <a:lumMod val="50000"/>
                  </a:schemeClr>
                </a:solidFill>
              </a:ln>
              <a:effectLst/>
            </c:spPr>
            <c:extLst xmlns:c16r2="http://schemas.microsoft.com/office/drawing/2015/06/chart">
              <c:ext xmlns:c16="http://schemas.microsoft.com/office/drawing/2014/chart" uri="{C3380CC4-5D6E-409C-BE32-E72D297353CC}">
                <c16:uniqueId val="{00000003-095A-45BA-95A9-6FE319345D0A}"/>
              </c:ext>
            </c:extLst>
          </c:dPt>
          <c:val>
            <c:numRef>
              <c:f>'8-10'!$C$11:$C$12</c:f>
              <c:numCache>
                <c:formatCode>0.0</c:formatCode>
                <c:ptCount val="2"/>
                <c:pt idx="0">
                  <c:v>21.454102340115782</c:v>
                </c:pt>
                <c:pt idx="1">
                  <c:v>78.545897659884005</c:v>
                </c:pt>
              </c:numCache>
            </c:numRef>
          </c:val>
          <c:extLst xmlns:c16r2="http://schemas.microsoft.com/office/drawing/2015/06/chart">
            <c:ext xmlns:c16="http://schemas.microsoft.com/office/drawing/2014/chart" uri="{C3380CC4-5D6E-409C-BE32-E72D297353CC}">
              <c16:uniqueId val="{00000004-095A-45BA-95A9-6FE319345D0A}"/>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showDLblsOverMax val="0"/>
    <c:extLst xmlns:c16r2="http://schemas.microsoft.com/office/drawing/2015/06/chart"/>
  </c:chart>
  <c:spPr>
    <a:noFill/>
    <a:ln w="9525" cap="flat" cmpd="sng" algn="ctr">
      <a:noFill/>
      <a:round/>
    </a:ln>
    <a:effectLst/>
  </c:spPr>
  <c:txPr>
    <a:bodyPr/>
    <a:lstStyle/>
    <a:p>
      <a:pPr>
        <a:defRPr/>
      </a:pPr>
      <a:endParaRPr lang="it-IT"/>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explosion val="5"/>
          <c:dPt>
            <c:idx val="0"/>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1-F74E-4C15-A29C-DA1A5F17C410}"/>
              </c:ext>
            </c:extLst>
          </c:dPt>
          <c:dPt>
            <c:idx val="1"/>
            <c:bubble3D val="0"/>
            <c:spPr>
              <a:solidFill>
                <a:schemeClr val="bg1"/>
              </a:solidFill>
              <a:ln w="19050">
                <a:solidFill>
                  <a:schemeClr val="accent6"/>
                </a:solidFill>
              </a:ln>
              <a:effectLst/>
            </c:spPr>
            <c:extLst xmlns:c16r2="http://schemas.microsoft.com/office/drawing/2015/06/chart">
              <c:ext xmlns:c16="http://schemas.microsoft.com/office/drawing/2014/chart" uri="{C3380CC4-5D6E-409C-BE32-E72D297353CC}">
                <c16:uniqueId val="{00000003-F74E-4C15-A29C-DA1A5F17C410}"/>
              </c:ext>
            </c:extLst>
          </c:dPt>
          <c:val>
            <c:numRef>
              <c:f>'8-10'!$D$11:$D$12</c:f>
              <c:numCache>
                <c:formatCode>#,##0.0</c:formatCode>
                <c:ptCount val="2"/>
                <c:pt idx="0">
                  <c:v>21.221465050790734</c:v>
                </c:pt>
                <c:pt idx="1">
                  <c:v>78.778534949209359</c:v>
                </c:pt>
              </c:numCache>
            </c:numRef>
          </c:val>
          <c:extLst xmlns:c16r2="http://schemas.microsoft.com/office/drawing/2015/06/chart">
            <c:ext xmlns:c16="http://schemas.microsoft.com/office/drawing/2014/chart" uri="{C3380CC4-5D6E-409C-BE32-E72D297353CC}">
              <c16:uniqueId val="{00000004-F74E-4C15-A29C-DA1A5F17C410}"/>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showDLblsOverMax val="0"/>
    <c:extLst xmlns:c16r2="http://schemas.microsoft.com/office/drawing/2015/06/chart"/>
  </c:chart>
  <c:spPr>
    <a:noFill/>
    <a:ln w="9525" cap="flat" cmpd="sng" algn="ctr">
      <a:noFill/>
      <a:round/>
    </a:ln>
    <a:effectLst/>
  </c:spPr>
  <c:txPr>
    <a:bodyPr/>
    <a:lstStyle/>
    <a:p>
      <a:pPr>
        <a:defRPr/>
      </a:pPr>
      <a:endParaRPr lang="it-IT"/>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'D13'!$D$4:$D$7</c:f>
              <c:numCache>
                <c:formatCode>###0.0</c:formatCode>
                <c:ptCount val="4"/>
                <c:pt idx="0">
                  <c:v>29.7</c:v>
                </c:pt>
                <c:pt idx="1">
                  <c:v>17.7</c:v>
                </c:pt>
                <c:pt idx="2">
                  <c:v>39.929628565023876</c:v>
                </c:pt>
                <c:pt idx="3">
                  <c:v>12.7</c:v>
                </c:pt>
              </c:numCache>
            </c:numRef>
          </c:val>
          <c:extLst xmlns:c16r2="http://schemas.microsoft.com/office/drawing/2015/06/chart">
            <c:ext xmlns:c16="http://schemas.microsoft.com/office/drawing/2014/chart" uri="{C3380CC4-5D6E-409C-BE32-E72D297353CC}">
              <c16:uniqueId val="{00000000-9E77-447C-A1AF-6C2B6C58C8B4}"/>
            </c:ext>
          </c:extLst>
        </c:ser>
        <c:ser>
          <c:idx val="1"/>
          <c:order val="1"/>
          <c:spPr>
            <a:solidFill>
              <a:srgbClr val="15608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'D13'!$C$4:$C$7</c:f>
              <c:numCache>
                <c:formatCode>0.0</c:formatCode>
                <c:ptCount val="4"/>
                <c:pt idx="0">
                  <c:v>25.8</c:v>
                </c:pt>
                <c:pt idx="1">
                  <c:v>22.762063046661435</c:v>
                </c:pt>
                <c:pt idx="2">
                  <c:v>33.700000000000003</c:v>
                </c:pt>
                <c:pt idx="3">
                  <c:v>17.7</c:v>
                </c:pt>
              </c:numCache>
            </c:numRef>
          </c:val>
          <c:extLst xmlns:c16r2="http://schemas.microsoft.com/office/drawing/2015/06/chart">
            <c:ext xmlns:c16="http://schemas.microsoft.com/office/drawing/2014/chart" uri="{C3380CC4-5D6E-409C-BE32-E72D297353CC}">
              <c16:uniqueId val="{00000001-9E77-447C-A1AF-6C2B6C58C8B4}"/>
            </c:ext>
          </c:extLst>
        </c:ser>
        <c:dLbls>
          <c:dLblPos val="outEnd"/>
          <c:showLegendKey val="0"/>
          <c:showVal val="1"/>
          <c:showCatName val="0"/>
          <c:showSerName val="0"/>
          <c:showPercent val="0"/>
          <c:showBubbleSize val="0"/>
        </c:dLbls>
        <c:gapWidth val="40"/>
        <c:axId val="364136960"/>
        <c:axId val="359533952"/>
      </c:barChart>
      <c:catAx>
        <c:axId val="364136960"/>
        <c:scaling>
          <c:orientation val="minMax"/>
        </c:scaling>
        <c:delete val="1"/>
        <c:axPos val="b"/>
        <c:numFmt formatCode="General" sourceLinked="1"/>
        <c:majorTickMark val="none"/>
        <c:minorTickMark val="none"/>
        <c:tickLblPos val="nextTo"/>
        <c:crossAx val="359533952"/>
        <c:crosses val="autoZero"/>
        <c:auto val="1"/>
        <c:lblAlgn val="ctr"/>
        <c:lblOffset val="100"/>
        <c:noMultiLvlLbl val="0"/>
      </c:catAx>
      <c:valAx>
        <c:axId val="359533952"/>
        <c:scaling>
          <c:orientation val="minMax"/>
        </c:scaling>
        <c:delete val="1"/>
        <c:axPos val="l"/>
        <c:numFmt formatCode="###0.0" sourceLinked="1"/>
        <c:majorTickMark val="none"/>
        <c:minorTickMark val="none"/>
        <c:tickLblPos val="nextTo"/>
        <c:crossAx val="36413696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it-IT"/>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606566499721759E-2"/>
          <c:y val="5.0925925925925923E-2"/>
          <c:w val="0.89426822481914292"/>
          <c:h val="0.89814814814814814"/>
        </c:manualLayout>
      </c:layout>
      <c:barChart>
        <c:barDir val="bar"/>
        <c:grouping val="clustered"/>
        <c:varyColors val="0"/>
        <c:ser>
          <c:idx val="0"/>
          <c:order val="0"/>
          <c:spPr>
            <a:solidFill>
              <a:srgbClr val="15608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'D14'!$B$11:$B$15</c:f>
              <c:numCache>
                <c:formatCode>0.0</c:formatCode>
                <c:ptCount val="5"/>
                <c:pt idx="0">
                  <c:v>4.2</c:v>
                </c:pt>
                <c:pt idx="1">
                  <c:v>22.1</c:v>
                </c:pt>
                <c:pt idx="2">
                  <c:v>38.5</c:v>
                </c:pt>
                <c:pt idx="3">
                  <c:v>50.5</c:v>
                </c:pt>
                <c:pt idx="4">
                  <c:v>63.1</c:v>
                </c:pt>
              </c:numCache>
            </c:numRef>
          </c:val>
          <c:extLst xmlns:c16r2="http://schemas.microsoft.com/office/drawing/2015/06/chart">
            <c:ext xmlns:c16="http://schemas.microsoft.com/office/drawing/2014/chart" uri="{C3380CC4-5D6E-409C-BE32-E72D297353CC}">
              <c16:uniqueId val="{00000000-515D-49A3-AC9F-80C8CC081BD8}"/>
            </c:ext>
          </c:extLst>
        </c:ser>
        <c:ser>
          <c:idx val="1"/>
          <c:order val="1"/>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Century Gothic" panose="020B0502020202020204" pitchFamily="34" charset="0"/>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'D14'!$C$11:$C$15</c:f>
              <c:numCache>
                <c:formatCode>###0.0</c:formatCode>
                <c:ptCount val="5"/>
                <c:pt idx="0">
                  <c:v>10.516166336374154</c:v>
                </c:pt>
                <c:pt idx="1">
                  <c:v>23</c:v>
                </c:pt>
                <c:pt idx="2">
                  <c:v>38.799999999999997</c:v>
                </c:pt>
                <c:pt idx="3">
                  <c:v>52.2</c:v>
                </c:pt>
                <c:pt idx="4">
                  <c:v>66.099999999999994</c:v>
                </c:pt>
              </c:numCache>
            </c:numRef>
          </c:val>
          <c:extLst xmlns:c16r2="http://schemas.microsoft.com/office/drawing/2015/06/chart">
            <c:ext xmlns:c16="http://schemas.microsoft.com/office/drawing/2014/chart" uri="{C3380CC4-5D6E-409C-BE32-E72D297353CC}">
              <c16:uniqueId val="{00000001-515D-49A3-AC9F-80C8CC081BD8}"/>
            </c:ext>
          </c:extLst>
        </c:ser>
        <c:dLbls>
          <c:showLegendKey val="0"/>
          <c:showVal val="0"/>
          <c:showCatName val="0"/>
          <c:showSerName val="0"/>
          <c:showPercent val="0"/>
          <c:showBubbleSize val="0"/>
        </c:dLbls>
        <c:gapWidth val="40"/>
        <c:axId val="364381696"/>
        <c:axId val="359536256"/>
      </c:barChart>
      <c:catAx>
        <c:axId val="364381696"/>
        <c:scaling>
          <c:orientation val="minMax"/>
        </c:scaling>
        <c:delete val="1"/>
        <c:axPos val="l"/>
        <c:majorTickMark val="none"/>
        <c:minorTickMark val="none"/>
        <c:tickLblPos val="nextTo"/>
        <c:crossAx val="359536256"/>
        <c:crosses val="autoZero"/>
        <c:auto val="1"/>
        <c:lblAlgn val="ctr"/>
        <c:lblOffset val="100"/>
        <c:noMultiLvlLbl val="0"/>
      </c:catAx>
      <c:valAx>
        <c:axId val="359536256"/>
        <c:scaling>
          <c:orientation val="minMax"/>
        </c:scaling>
        <c:delete val="1"/>
        <c:axPos val="b"/>
        <c:numFmt formatCode="0.0" sourceLinked="1"/>
        <c:majorTickMark val="none"/>
        <c:minorTickMark val="none"/>
        <c:tickLblPos val="nextTo"/>
        <c:crossAx val="36438169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it-IT"/>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862" cy="495793"/>
          </a:xfrm>
          <a:prstGeom prst="rect">
            <a:avLst/>
          </a:prstGeom>
        </p:spPr>
        <p:txBody>
          <a:bodyPr vert="horz" lIns="88221" tIns="44111" rIns="88221" bIns="44111" rtlCol="0"/>
          <a:lstStyle>
            <a:lvl1pPr algn="l" eaLnBrk="1" hangingPunct="1">
              <a:defRPr sz="1200" b="0">
                <a:latin typeface="Arial" charset="0"/>
                <a:ea typeface="ＭＳ Ｐゴシック" charset="0"/>
                <a:cs typeface="ＭＳ Ｐゴシック" charset="0"/>
              </a:defRPr>
            </a:lvl1pPr>
          </a:lstStyle>
          <a:p>
            <a:pPr>
              <a:defRPr/>
            </a:pPr>
            <a:endParaRPr lang="it-IT"/>
          </a:p>
        </p:txBody>
      </p:sp>
      <p:sp>
        <p:nvSpPr>
          <p:cNvPr id="3" name="Segnaposto data 2"/>
          <p:cNvSpPr>
            <a:spLocks noGrp="1"/>
          </p:cNvSpPr>
          <p:nvPr>
            <p:ph type="dt" sz="quarter" idx="1"/>
          </p:nvPr>
        </p:nvSpPr>
        <p:spPr>
          <a:xfrm>
            <a:off x="3850294" y="0"/>
            <a:ext cx="2945862" cy="495793"/>
          </a:xfrm>
          <a:prstGeom prst="rect">
            <a:avLst/>
          </a:prstGeom>
        </p:spPr>
        <p:txBody>
          <a:bodyPr vert="horz" wrap="square" lIns="88221" tIns="44111" rIns="88221" bIns="44111" numCol="1" anchor="t" anchorCtr="0" compatLnSpc="1">
            <a:prstTxWarp prst="textNoShape">
              <a:avLst/>
            </a:prstTxWarp>
          </a:bodyPr>
          <a:lstStyle>
            <a:lvl1pPr algn="r" eaLnBrk="1" hangingPunct="1">
              <a:defRPr sz="1200" b="0"/>
            </a:lvl1pPr>
          </a:lstStyle>
          <a:p>
            <a:fld id="{450C0BF5-C6B3-4481-A66B-C3021ED2235E}" type="datetimeFigureOut">
              <a:rPr lang="it-IT" altLang="it-IT"/>
              <a:pPr/>
              <a:t>08/05/2025</a:t>
            </a:fld>
            <a:endParaRPr lang="it-IT" altLang="it-IT"/>
          </a:p>
        </p:txBody>
      </p:sp>
      <p:sp>
        <p:nvSpPr>
          <p:cNvPr id="4" name="Segnaposto piè di pagina 3"/>
          <p:cNvSpPr>
            <a:spLocks noGrp="1"/>
          </p:cNvSpPr>
          <p:nvPr>
            <p:ph type="ftr" sz="quarter" idx="2"/>
          </p:nvPr>
        </p:nvSpPr>
        <p:spPr>
          <a:xfrm>
            <a:off x="0" y="9429305"/>
            <a:ext cx="2945862" cy="495793"/>
          </a:xfrm>
          <a:prstGeom prst="rect">
            <a:avLst/>
          </a:prstGeom>
        </p:spPr>
        <p:txBody>
          <a:bodyPr vert="horz" lIns="88221" tIns="44111" rIns="88221" bIns="44111" rtlCol="0" anchor="b"/>
          <a:lstStyle>
            <a:lvl1pPr algn="l" eaLnBrk="1" hangingPunct="1">
              <a:defRPr sz="1200" b="0">
                <a:latin typeface="Arial" charset="0"/>
                <a:ea typeface="ＭＳ Ｐゴシック" charset="0"/>
                <a:cs typeface="ＭＳ Ｐゴシック" charset="0"/>
              </a:defRPr>
            </a:lvl1pPr>
          </a:lstStyle>
          <a:p>
            <a:pPr>
              <a:defRPr/>
            </a:pPr>
            <a:endParaRPr lang="it-IT"/>
          </a:p>
        </p:txBody>
      </p:sp>
      <p:sp>
        <p:nvSpPr>
          <p:cNvPr id="5" name="Segnaposto numero diapositiva 4"/>
          <p:cNvSpPr>
            <a:spLocks noGrp="1"/>
          </p:cNvSpPr>
          <p:nvPr>
            <p:ph type="sldNum" sz="quarter" idx="3"/>
          </p:nvPr>
        </p:nvSpPr>
        <p:spPr>
          <a:xfrm>
            <a:off x="3850294" y="9429305"/>
            <a:ext cx="2945862" cy="495793"/>
          </a:xfrm>
          <a:prstGeom prst="rect">
            <a:avLst/>
          </a:prstGeom>
        </p:spPr>
        <p:txBody>
          <a:bodyPr vert="horz" wrap="square" lIns="88221" tIns="44111" rIns="88221" bIns="44111" numCol="1" anchor="b" anchorCtr="0" compatLnSpc="1">
            <a:prstTxWarp prst="textNoShape">
              <a:avLst/>
            </a:prstTxWarp>
          </a:bodyPr>
          <a:lstStyle>
            <a:lvl1pPr algn="r" eaLnBrk="1" hangingPunct="1">
              <a:defRPr sz="1200" b="0"/>
            </a:lvl1pPr>
          </a:lstStyle>
          <a:p>
            <a:fld id="{9BC64E6F-DA5D-46FA-837C-A96E9F1A40C9}" type="slidenum">
              <a:rPr lang="it-IT" altLang="it-IT"/>
              <a:pPr/>
              <a:t>‹N›</a:t>
            </a:fld>
            <a:endParaRPr lang="it-IT" altLang="it-IT"/>
          </a:p>
        </p:txBody>
      </p:sp>
    </p:spTree>
    <p:extLst>
      <p:ext uri="{BB962C8B-B14F-4D97-AF65-F5344CB8AC3E}">
        <p14:creationId xmlns:p14="http://schemas.microsoft.com/office/powerpoint/2010/main" val="149373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2322" name="Rectangle 2"/>
          <p:cNvSpPr>
            <a:spLocks noGrp="1" noChangeArrowheads="1"/>
          </p:cNvSpPr>
          <p:nvPr>
            <p:ph type="hdr" sz="quarter"/>
          </p:nvPr>
        </p:nvSpPr>
        <p:spPr bwMode="auto">
          <a:xfrm>
            <a:off x="0" y="0"/>
            <a:ext cx="2944342" cy="495793"/>
          </a:xfrm>
          <a:prstGeom prst="rect">
            <a:avLst/>
          </a:prstGeom>
          <a:noFill/>
          <a:ln>
            <a:noFill/>
          </a:ln>
        </p:spPr>
        <p:txBody>
          <a:bodyPr vert="horz" wrap="square" lIns="91553" tIns="45777" rIns="91553" bIns="45777" numCol="1" anchor="t" anchorCtr="0" compatLnSpc="1">
            <a:prstTxWarp prst="textNoShape">
              <a:avLst/>
            </a:prstTxWarp>
          </a:bodyPr>
          <a:lstStyle>
            <a:lvl1pPr algn="l" defTabSz="915909" eaLnBrk="1" hangingPunct="1">
              <a:defRPr sz="1200" b="0">
                <a:latin typeface="Arial" charset="0"/>
                <a:ea typeface="ＭＳ Ｐゴシック" charset="0"/>
                <a:cs typeface="ＭＳ Ｐゴシック" charset="0"/>
              </a:defRPr>
            </a:lvl1pPr>
          </a:lstStyle>
          <a:p>
            <a:pPr>
              <a:defRPr/>
            </a:pPr>
            <a:endParaRPr lang="it-IT"/>
          </a:p>
        </p:txBody>
      </p:sp>
      <p:sp>
        <p:nvSpPr>
          <p:cNvPr id="312323" name="Rectangle 3"/>
          <p:cNvSpPr>
            <a:spLocks noGrp="1" noChangeArrowheads="1"/>
          </p:cNvSpPr>
          <p:nvPr>
            <p:ph type="dt" idx="1"/>
          </p:nvPr>
        </p:nvSpPr>
        <p:spPr bwMode="auto">
          <a:xfrm>
            <a:off x="3851813" y="0"/>
            <a:ext cx="2944342" cy="495793"/>
          </a:xfrm>
          <a:prstGeom prst="rect">
            <a:avLst/>
          </a:prstGeom>
          <a:noFill/>
          <a:ln>
            <a:noFill/>
          </a:ln>
        </p:spPr>
        <p:txBody>
          <a:bodyPr vert="horz" wrap="square" lIns="91553" tIns="45777" rIns="91553" bIns="45777" numCol="1" anchor="t" anchorCtr="0" compatLnSpc="1">
            <a:prstTxWarp prst="textNoShape">
              <a:avLst/>
            </a:prstTxWarp>
          </a:bodyPr>
          <a:lstStyle>
            <a:lvl1pPr algn="r" defTabSz="915909" eaLnBrk="1" hangingPunct="1">
              <a:defRPr sz="1200" b="0">
                <a:latin typeface="Arial" charset="0"/>
                <a:ea typeface="ＭＳ Ｐゴシック" charset="0"/>
                <a:cs typeface="ＭＳ Ｐゴシック" charset="0"/>
              </a:defRPr>
            </a:lvl1pPr>
          </a:lstStyle>
          <a:p>
            <a:pPr>
              <a:defRPr/>
            </a:pPr>
            <a:endParaRPr lang="it-IT"/>
          </a:p>
        </p:txBody>
      </p:sp>
      <p:sp>
        <p:nvSpPr>
          <p:cNvPr id="4100" name="Rectangle 4"/>
          <p:cNvSpPr>
            <a:spLocks noGrp="1" noRot="1" noChangeAspect="1" noChangeArrowheads="1" noTextEdit="1"/>
          </p:cNvSpPr>
          <p:nvPr>
            <p:ph type="sldImg" idx="2"/>
          </p:nvPr>
        </p:nvSpPr>
        <p:spPr bwMode="auto">
          <a:xfrm>
            <a:off x="92075" y="744538"/>
            <a:ext cx="66151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2325" name="Rectangle 5"/>
          <p:cNvSpPr>
            <a:spLocks noGrp="1" noChangeArrowheads="1"/>
          </p:cNvSpPr>
          <p:nvPr>
            <p:ph type="body" sz="quarter" idx="3"/>
          </p:nvPr>
        </p:nvSpPr>
        <p:spPr bwMode="auto">
          <a:xfrm>
            <a:off x="679464" y="4714653"/>
            <a:ext cx="5438748" cy="4466756"/>
          </a:xfrm>
          <a:prstGeom prst="rect">
            <a:avLst/>
          </a:prstGeom>
          <a:noFill/>
          <a:ln>
            <a:noFill/>
          </a:ln>
        </p:spPr>
        <p:txBody>
          <a:bodyPr vert="horz" wrap="square" lIns="91553" tIns="45777" rIns="91553" bIns="45777"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312326" name="Rectangle 6"/>
          <p:cNvSpPr>
            <a:spLocks noGrp="1" noChangeArrowheads="1"/>
          </p:cNvSpPr>
          <p:nvPr>
            <p:ph type="ftr" sz="quarter" idx="4"/>
          </p:nvPr>
        </p:nvSpPr>
        <p:spPr bwMode="auto">
          <a:xfrm>
            <a:off x="0" y="9429305"/>
            <a:ext cx="2944342" cy="495793"/>
          </a:xfrm>
          <a:prstGeom prst="rect">
            <a:avLst/>
          </a:prstGeom>
          <a:noFill/>
          <a:ln>
            <a:noFill/>
          </a:ln>
        </p:spPr>
        <p:txBody>
          <a:bodyPr vert="horz" wrap="square" lIns="91553" tIns="45777" rIns="91553" bIns="45777" numCol="1" anchor="b" anchorCtr="0" compatLnSpc="1">
            <a:prstTxWarp prst="textNoShape">
              <a:avLst/>
            </a:prstTxWarp>
          </a:bodyPr>
          <a:lstStyle>
            <a:lvl1pPr algn="l" defTabSz="915909" eaLnBrk="1" hangingPunct="1">
              <a:defRPr sz="1200" b="0">
                <a:latin typeface="Arial" charset="0"/>
                <a:ea typeface="ＭＳ Ｐゴシック" charset="0"/>
                <a:cs typeface="ＭＳ Ｐゴシック" charset="0"/>
              </a:defRPr>
            </a:lvl1pPr>
          </a:lstStyle>
          <a:p>
            <a:pPr>
              <a:defRPr/>
            </a:pPr>
            <a:endParaRPr lang="it-IT"/>
          </a:p>
        </p:txBody>
      </p:sp>
      <p:sp>
        <p:nvSpPr>
          <p:cNvPr id="312327" name="Rectangle 7"/>
          <p:cNvSpPr>
            <a:spLocks noGrp="1" noChangeArrowheads="1"/>
          </p:cNvSpPr>
          <p:nvPr>
            <p:ph type="sldNum" sz="quarter" idx="5"/>
          </p:nvPr>
        </p:nvSpPr>
        <p:spPr bwMode="auto">
          <a:xfrm>
            <a:off x="3851813" y="9429305"/>
            <a:ext cx="2944342" cy="495793"/>
          </a:xfrm>
          <a:prstGeom prst="rect">
            <a:avLst/>
          </a:prstGeom>
          <a:noFill/>
          <a:ln>
            <a:noFill/>
          </a:ln>
        </p:spPr>
        <p:txBody>
          <a:bodyPr vert="horz" wrap="square" lIns="91553" tIns="45777" rIns="91553" bIns="45777" numCol="1" anchor="b" anchorCtr="0" compatLnSpc="1">
            <a:prstTxWarp prst="textNoShape">
              <a:avLst/>
            </a:prstTxWarp>
          </a:bodyPr>
          <a:lstStyle>
            <a:lvl1pPr algn="r" defTabSz="915909" eaLnBrk="1" hangingPunct="1">
              <a:defRPr sz="1200" b="0"/>
            </a:lvl1pPr>
          </a:lstStyle>
          <a:p>
            <a:fld id="{358CB0B4-B431-4C1F-881D-05B325D9B340}" type="slidenum">
              <a:rPr lang="it-IT" altLang="it-IT"/>
              <a:pPr/>
              <a:t>‹N›</a:t>
            </a:fld>
            <a:endParaRPr lang="it-IT" altLang="it-IT"/>
          </a:p>
        </p:txBody>
      </p:sp>
    </p:spTree>
    <p:extLst>
      <p:ext uri="{BB962C8B-B14F-4D97-AF65-F5344CB8AC3E}">
        <p14:creationId xmlns:p14="http://schemas.microsoft.com/office/powerpoint/2010/main" val="36300146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F03CCAF-380C-4EB5-76C9-0806BAA140F8}"/>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xmlns="" id="{901FFFAB-8005-6848-D2F8-C1BF97BB431E}"/>
              </a:ext>
            </a:extLst>
          </p:cNvPr>
          <p:cNvSpPr>
            <a:spLocks noGrp="1" noRot="1" noChangeAspect="1"/>
          </p:cNvSpPr>
          <p:nvPr>
            <p:ph type="sldImg"/>
          </p:nvPr>
        </p:nvSpPr>
        <p:spPr>
          <a:xfrm>
            <a:off x="92075" y="744538"/>
            <a:ext cx="6615113" cy="3722687"/>
          </a:xfrm>
        </p:spPr>
      </p:sp>
      <p:sp>
        <p:nvSpPr>
          <p:cNvPr id="3" name="Segnaposto note 2">
            <a:extLst>
              <a:ext uri="{FF2B5EF4-FFF2-40B4-BE49-F238E27FC236}">
                <a16:creationId xmlns:a16="http://schemas.microsoft.com/office/drawing/2014/main" xmlns="" id="{83BD34B4-7415-DECC-2A68-2B8B6CEACF8F}"/>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xmlns="" id="{F578FF52-79CC-0F38-57B8-6359E45D6DB5}"/>
              </a:ext>
            </a:extLst>
          </p:cNvPr>
          <p:cNvSpPr>
            <a:spLocks noGrp="1"/>
          </p:cNvSpPr>
          <p:nvPr>
            <p:ph type="sldNum" sz="quarter" idx="10"/>
          </p:nvPr>
        </p:nvSpPr>
        <p:spPr/>
        <p:txBody>
          <a:bodyPr/>
          <a:lstStyle/>
          <a:p>
            <a:fld id="{358CB0B4-B431-4C1F-881D-05B325D9B340}" type="slidenum">
              <a:rPr lang="it-IT" altLang="it-IT" smtClean="0"/>
              <a:pPr/>
              <a:t>1</a:t>
            </a:fld>
            <a:endParaRPr lang="it-IT" altLang="it-IT"/>
          </a:p>
        </p:txBody>
      </p:sp>
    </p:spTree>
    <p:extLst>
      <p:ext uri="{BB962C8B-B14F-4D97-AF65-F5344CB8AC3E}">
        <p14:creationId xmlns:p14="http://schemas.microsoft.com/office/powerpoint/2010/main" val="471644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58CB0B4-B431-4C1F-881D-05B325D9B340}" type="slidenum">
              <a:rPr lang="it-IT" altLang="it-IT" smtClean="0"/>
              <a:pPr/>
              <a:t>19</a:t>
            </a:fld>
            <a:endParaRPr lang="it-IT" altLang="it-IT"/>
          </a:p>
        </p:txBody>
      </p:sp>
    </p:spTree>
    <p:extLst>
      <p:ext uri="{BB962C8B-B14F-4D97-AF65-F5344CB8AC3E}">
        <p14:creationId xmlns:p14="http://schemas.microsoft.com/office/powerpoint/2010/main" val="227507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egnaposto immagine diapositiva 1"/>
          <p:cNvSpPr>
            <a:spLocks noGrp="1" noRot="1" noChangeAspect="1" noTextEdit="1"/>
          </p:cNvSpPr>
          <p:nvPr>
            <p:ph type="sldImg"/>
          </p:nvPr>
        </p:nvSpPr>
        <p:spPr>
          <a:xfrm>
            <a:off x="92075" y="744538"/>
            <a:ext cx="6615113" cy="3722687"/>
          </a:xfrm>
          <a:ln/>
        </p:spPr>
      </p:sp>
      <p:sp>
        <p:nvSpPr>
          <p:cNvPr id="18434" name="Segnaposto note 2"/>
          <p:cNvSpPr>
            <a:spLocks noGrp="1"/>
          </p:cNvSpPr>
          <p:nvPr>
            <p:ph type="body" idx="1"/>
          </p:nvPr>
        </p:nvSpPr>
        <p:spPr>
          <a:noFill/>
        </p:spPr>
        <p:txBody>
          <a:bodyPr/>
          <a:lstStyle/>
          <a:p>
            <a:endParaRPr lang="it-IT"/>
          </a:p>
        </p:txBody>
      </p:sp>
      <p:sp>
        <p:nvSpPr>
          <p:cNvPr id="18435" name="Segnaposto numero diapositiva 3"/>
          <p:cNvSpPr>
            <a:spLocks noGrp="1"/>
          </p:cNvSpPr>
          <p:nvPr>
            <p:ph type="sldNum" sz="quarter" idx="5"/>
          </p:nvPr>
        </p:nvSpPr>
        <p:spPr>
          <a:noFill/>
          <a:ln>
            <a:miter lim="800000"/>
            <a:headEnd/>
            <a:tailEnd/>
          </a:ln>
        </p:spPr>
        <p:txBody>
          <a:bodyPr/>
          <a:lstStyle/>
          <a:p>
            <a:pPr marL="0" marR="0" lvl="0" indent="0" algn="r" defTabSz="911225" rtl="0" eaLnBrk="1" fontAlgn="base" latinLnBrk="0" hangingPunct="1">
              <a:lnSpc>
                <a:spcPct val="100000"/>
              </a:lnSpc>
              <a:spcBef>
                <a:spcPct val="0"/>
              </a:spcBef>
              <a:spcAft>
                <a:spcPct val="0"/>
              </a:spcAft>
              <a:buClrTx/>
              <a:buSzTx/>
              <a:buFontTx/>
              <a:buNone/>
              <a:tabLst/>
              <a:defRPr/>
            </a:pPr>
            <a:fld id="{236673E4-EC25-43CD-993D-8E66DDB8215C}" type="slidenum">
              <a:rPr kumimoji="0" lang="it-IT" sz="1200" b="0" i="0" u="none" strike="noStrike" kern="1200" cap="none" spc="0" normalizeH="0" baseline="0" noProof="0" smtClean="0">
                <a:ln>
                  <a:noFill/>
                </a:ln>
                <a:solidFill>
                  <a:srgbClr val="000000"/>
                </a:solidFill>
                <a:effectLst/>
                <a:uLnTx/>
                <a:uFillTx/>
                <a:latin typeface="Arial" charset="0"/>
                <a:ea typeface="MS PGothic" pitchFamily="34" charset="-128"/>
              </a:rPr>
              <a:pPr marL="0" marR="0" lvl="0" indent="0" algn="r" defTabSz="911225" rtl="0" eaLnBrk="1" fontAlgn="base" latinLnBrk="0" hangingPunct="1">
                <a:lnSpc>
                  <a:spcPct val="100000"/>
                </a:lnSpc>
                <a:spcBef>
                  <a:spcPct val="0"/>
                </a:spcBef>
                <a:spcAft>
                  <a:spcPct val="0"/>
                </a:spcAft>
                <a:buClrTx/>
                <a:buSzTx/>
                <a:buFontTx/>
                <a:buNone/>
                <a:tabLst/>
                <a:defRPr/>
              </a:pPr>
              <a:t>20</a:t>
            </a:fld>
            <a:endParaRPr kumimoji="0" lang="it-IT" sz="1200" b="0" i="0" u="none" strike="noStrike" kern="1200" cap="none" spc="0" normalizeH="0" baseline="0" noProof="0">
              <a:ln>
                <a:noFill/>
              </a:ln>
              <a:solidFill>
                <a:srgbClr val="000000"/>
              </a:solidFill>
              <a:effectLst/>
              <a:uLnTx/>
              <a:uFillTx/>
              <a:latin typeface="Arial" charset="0"/>
              <a:ea typeface="MS PGothic" pitchFamily="34" charset="-128"/>
            </a:endParaRPr>
          </a:p>
        </p:txBody>
      </p:sp>
    </p:spTree>
    <p:extLst>
      <p:ext uri="{BB962C8B-B14F-4D97-AF65-F5344CB8AC3E}">
        <p14:creationId xmlns:p14="http://schemas.microsoft.com/office/powerpoint/2010/main" val="3443039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4368800" y="2130430"/>
            <a:ext cx="6908800" cy="1470025"/>
          </a:xfrm>
        </p:spPr>
        <p:txBody>
          <a:bodyPr/>
          <a:lstStyle>
            <a:lvl1pPr>
              <a:defRPr>
                <a:solidFill>
                  <a:srgbClr val="333399"/>
                </a:solidFill>
              </a:defRPr>
            </a:lvl1pPr>
          </a:lstStyle>
          <a:p>
            <a:r>
              <a:rPr lang="it-IT"/>
              <a:t>Fare clic per modificare lo stile del titolo</a:t>
            </a:r>
          </a:p>
        </p:txBody>
      </p:sp>
      <p:sp>
        <p:nvSpPr>
          <p:cNvPr id="8195" name="Rectangle 3"/>
          <p:cNvSpPr>
            <a:spLocks noGrp="1" noChangeArrowheads="1"/>
          </p:cNvSpPr>
          <p:nvPr>
            <p:ph type="subTitle" idx="1"/>
          </p:nvPr>
        </p:nvSpPr>
        <p:spPr>
          <a:xfrm>
            <a:off x="1828800" y="2133600"/>
            <a:ext cx="2540000" cy="1752600"/>
          </a:xfrm>
        </p:spPr>
        <p:txBody>
          <a:bodyPr/>
          <a:lstStyle>
            <a:lvl1pPr marL="0" indent="0">
              <a:buFontTx/>
              <a:buNone/>
              <a:defRPr sz="1000"/>
            </a:lvl1pPr>
          </a:lstStyle>
          <a:p>
            <a:r>
              <a:rPr lang="it-IT"/>
              <a:t>Fare clic per modificare lo stile del sottotitolo dello schema</a:t>
            </a:r>
          </a:p>
        </p:txBody>
      </p:sp>
      <p:sp>
        <p:nvSpPr>
          <p:cNvPr id="2" name="Text Box 8">
            <a:extLst>
              <a:ext uri="{FF2B5EF4-FFF2-40B4-BE49-F238E27FC236}">
                <a16:creationId xmlns:a16="http://schemas.microsoft.com/office/drawing/2014/main" xmlns="" id="{5B2D154F-3165-11F0-D227-A6A1E60E30C9}"/>
              </a:ext>
            </a:extLst>
          </p:cNvPr>
          <p:cNvSpPr txBox="1">
            <a:spLocks noChangeArrowheads="1"/>
          </p:cNvSpPr>
          <p:nvPr userDrawn="1"/>
        </p:nvSpPr>
        <p:spPr bwMode="auto">
          <a:xfrm>
            <a:off x="5735364" y="6499225"/>
            <a:ext cx="6337300" cy="338554"/>
          </a:xfrm>
          <a:prstGeom prst="rect">
            <a:avLst/>
          </a:prstGeom>
          <a:noFill/>
          <a:ln w="9525">
            <a:noFill/>
            <a:miter lim="800000"/>
            <a:headEnd/>
            <a:tailEnd/>
          </a:ln>
          <a:effec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defRPr/>
            </a:pPr>
            <a:r>
              <a:rPr lang="it-IT" altLang="it-IT" sz="1050" b="0" i="0" dirty="0">
                <a:solidFill>
                  <a:srgbClr val="203864"/>
                </a:solidFill>
                <a:latin typeface="Century Gothic" panose="020B0502020202020204" pitchFamily="34" charset="0"/>
                <a:cs typeface="Arial" panose="020B0604020202020204" pitchFamily="34" charset="0"/>
              </a:rPr>
              <a:t>Roma, 14 maggio 2025 </a:t>
            </a:r>
            <a:r>
              <a:rPr lang="it-IT" altLang="it-IT" sz="1600" b="0" i="0" dirty="0">
                <a:solidFill>
                  <a:srgbClr val="203864"/>
                </a:solidFill>
                <a:latin typeface="Century Gothic" panose="020B0502020202020204" pitchFamily="34" charset="0"/>
                <a:cs typeface="Arial" panose="020B0604020202020204" pitchFamily="34" charset="0"/>
              </a:rPr>
              <a:t>| </a:t>
            </a:r>
            <a:fld id="{EFB01B81-24C0-49D3-AE93-DC94FFB6747E}" type="slidenum">
              <a:rPr lang="it-IT" altLang="it-IT" sz="1600" b="0" i="0" smtClean="0">
                <a:solidFill>
                  <a:srgbClr val="203864"/>
                </a:solidFill>
                <a:latin typeface="Century Gothic" panose="020B0502020202020204" pitchFamily="34" charset="0"/>
                <a:cs typeface="Arial" panose="020B0604020202020204" pitchFamily="34" charset="0"/>
              </a:rPr>
              <a:pPr algn="r" eaLnBrk="1" hangingPunct="1">
                <a:spcBef>
                  <a:spcPct val="50000"/>
                </a:spcBef>
                <a:defRPr/>
              </a:pPr>
              <a:t>‹N›</a:t>
            </a:fld>
            <a:endParaRPr lang="it-IT" altLang="it-IT" sz="1600" b="0" i="0" dirty="0">
              <a:solidFill>
                <a:srgbClr val="203864"/>
              </a:solidFill>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1362178783"/>
      </p:ext>
    </p:extLst>
  </p:cSld>
  <p:clrMapOvr>
    <a:masterClrMapping/>
  </p:clrMapOvr>
  <p:extLst>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809005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07452" y="188913"/>
            <a:ext cx="2760133" cy="5903912"/>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527051" y="188913"/>
            <a:ext cx="8077200" cy="5903912"/>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709405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olo, contenuto e 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527052" y="188918"/>
            <a:ext cx="11040533" cy="765175"/>
          </a:xfrm>
        </p:spPr>
        <p:txBody>
          <a:bodyPr/>
          <a:lstStyle/>
          <a:p>
            <a:r>
              <a:rPr lang="it-IT"/>
              <a:t>Fare clic per modificare lo stile del titolo</a:t>
            </a:r>
          </a:p>
        </p:txBody>
      </p:sp>
      <p:sp>
        <p:nvSpPr>
          <p:cNvPr id="3" name="Segnaposto contenuto 2"/>
          <p:cNvSpPr>
            <a:spLocks noGrp="1"/>
          </p:cNvSpPr>
          <p:nvPr>
            <p:ph sz="half" idx="1"/>
          </p:nvPr>
        </p:nvSpPr>
        <p:spPr>
          <a:xfrm>
            <a:off x="527051" y="1125539"/>
            <a:ext cx="5384800" cy="4967287"/>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quarter" idx="2"/>
          </p:nvPr>
        </p:nvSpPr>
        <p:spPr>
          <a:xfrm>
            <a:off x="6115051" y="1125538"/>
            <a:ext cx="5384800" cy="240665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contenuto 4"/>
          <p:cNvSpPr>
            <a:spLocks noGrp="1"/>
          </p:cNvSpPr>
          <p:nvPr>
            <p:ph sz="quarter" idx="3"/>
          </p:nvPr>
        </p:nvSpPr>
        <p:spPr>
          <a:xfrm>
            <a:off x="6115051" y="3684593"/>
            <a:ext cx="5384800" cy="2408237"/>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844792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olo e  contenuto 4">
    <p:spTree>
      <p:nvGrpSpPr>
        <p:cNvPr id="1" name=""/>
        <p:cNvGrpSpPr/>
        <p:nvPr/>
      </p:nvGrpSpPr>
      <p:grpSpPr>
        <a:xfrm>
          <a:off x="0" y="0"/>
          <a:ext cx="0" cy="0"/>
          <a:chOff x="0" y="0"/>
          <a:chExt cx="0" cy="0"/>
        </a:xfrm>
      </p:grpSpPr>
      <p:sp>
        <p:nvSpPr>
          <p:cNvPr id="2" name="Titolo 1"/>
          <p:cNvSpPr>
            <a:spLocks noGrp="1"/>
          </p:cNvSpPr>
          <p:nvPr>
            <p:ph type="title" sz="quarter"/>
          </p:nvPr>
        </p:nvSpPr>
        <p:spPr>
          <a:xfrm>
            <a:off x="527052" y="188918"/>
            <a:ext cx="11040533" cy="765175"/>
          </a:xfrm>
        </p:spPr>
        <p:txBody>
          <a:bodyPr/>
          <a:lstStyle/>
          <a:p>
            <a:r>
              <a:rPr lang="it-IT"/>
              <a:t>Fare clic per modificare lo stile del titolo</a:t>
            </a:r>
          </a:p>
        </p:txBody>
      </p:sp>
      <p:sp>
        <p:nvSpPr>
          <p:cNvPr id="3" name="Segnaposto contenuto 2"/>
          <p:cNvSpPr>
            <a:spLocks noGrp="1"/>
          </p:cNvSpPr>
          <p:nvPr>
            <p:ph sz="quarter" idx="1"/>
          </p:nvPr>
        </p:nvSpPr>
        <p:spPr>
          <a:xfrm>
            <a:off x="527051" y="1125538"/>
            <a:ext cx="5384800" cy="240665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quarter" idx="2"/>
          </p:nvPr>
        </p:nvSpPr>
        <p:spPr>
          <a:xfrm>
            <a:off x="6115051" y="1125538"/>
            <a:ext cx="5384800" cy="240665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contenuto 4"/>
          <p:cNvSpPr>
            <a:spLocks noGrp="1"/>
          </p:cNvSpPr>
          <p:nvPr>
            <p:ph sz="quarter" idx="3"/>
          </p:nvPr>
        </p:nvSpPr>
        <p:spPr>
          <a:xfrm>
            <a:off x="527051" y="3684593"/>
            <a:ext cx="5384800" cy="2408237"/>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contenuto 5"/>
          <p:cNvSpPr>
            <a:spLocks noGrp="1"/>
          </p:cNvSpPr>
          <p:nvPr>
            <p:ph sz="quarter" idx="4"/>
          </p:nvPr>
        </p:nvSpPr>
        <p:spPr>
          <a:xfrm>
            <a:off x="6115051" y="3684593"/>
            <a:ext cx="5384800" cy="2408237"/>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493327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587655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5"/>
            <a:ext cx="10363200" cy="1362075"/>
          </a:xfrm>
        </p:spPr>
        <p:txBody>
          <a:bodyPr/>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it-IT"/>
              <a:t>Fare clic per modificare stili del testo dello schema</a:t>
            </a:r>
          </a:p>
        </p:txBody>
      </p:sp>
    </p:spTree>
    <p:extLst>
      <p:ext uri="{BB962C8B-B14F-4D97-AF65-F5344CB8AC3E}">
        <p14:creationId xmlns:p14="http://schemas.microsoft.com/office/powerpoint/2010/main" val="794480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527051" y="1125539"/>
            <a:ext cx="53848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15051" y="1125539"/>
            <a:ext cx="53848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173749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70"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755687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701951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367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3"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it-IT"/>
              <a:t>Fare clic per modificare stili del testo dello schema</a:t>
            </a:r>
          </a:p>
        </p:txBody>
      </p:sp>
    </p:spTree>
    <p:extLst>
      <p:ext uri="{BB962C8B-B14F-4D97-AF65-F5344CB8AC3E}">
        <p14:creationId xmlns:p14="http://schemas.microsoft.com/office/powerpoint/2010/main" val="1072260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it-IT" noProof="0"/>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it-IT"/>
              <a:t>Fare clic per modificare stili del testo dello schema</a:t>
            </a:r>
          </a:p>
        </p:txBody>
      </p:sp>
    </p:spTree>
    <p:extLst>
      <p:ext uri="{BB962C8B-B14F-4D97-AF65-F5344CB8AC3E}">
        <p14:creationId xmlns:p14="http://schemas.microsoft.com/office/powerpoint/2010/main" val="3014409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27052" y="188918"/>
            <a:ext cx="1104053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527051" y="1125539"/>
            <a:ext cx="10972800"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pic>
        <p:nvPicPr>
          <p:cNvPr id="6" name="Immagine 5" descr="format2">
            <a:extLst>
              <a:ext uri="{FF2B5EF4-FFF2-40B4-BE49-F238E27FC236}">
                <a16:creationId xmlns:a16="http://schemas.microsoft.com/office/drawing/2014/main" xmlns="" id="{EAC3818A-6CA7-4093-994D-48BAD4E4C606}"/>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2614" y="6281556"/>
            <a:ext cx="1156367" cy="551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a:extLst>
              <a:ext uri="{FF2B5EF4-FFF2-40B4-BE49-F238E27FC236}">
                <a16:creationId xmlns:a16="http://schemas.microsoft.com/office/drawing/2014/main" xmlns="" id="{1AF516D9-BA35-42B3-99B0-BCAE3A2BF5B2}"/>
              </a:ext>
            </a:extLst>
          </p:cNvPr>
          <p:cNvSpPr txBox="1">
            <a:spLocks noChangeArrowheads="1"/>
          </p:cNvSpPr>
          <p:nvPr/>
        </p:nvSpPr>
        <p:spPr bwMode="auto">
          <a:xfrm>
            <a:off x="5735364" y="6499225"/>
            <a:ext cx="6337300" cy="338554"/>
          </a:xfrm>
          <a:prstGeom prst="rect">
            <a:avLst/>
          </a:prstGeom>
          <a:noFill/>
          <a:ln w="9525">
            <a:noFill/>
            <a:miter lim="800000"/>
            <a:headEnd/>
            <a:tailEnd/>
          </a:ln>
          <a:effec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defRPr/>
            </a:pPr>
            <a:r>
              <a:rPr lang="it-IT" altLang="it-IT" sz="1050" b="0" i="0" dirty="0">
                <a:solidFill>
                  <a:srgbClr val="203864"/>
                </a:solidFill>
                <a:latin typeface="Century Gothic" panose="020B0502020202020204" pitchFamily="34" charset="0"/>
                <a:cs typeface="Arial" panose="020B0604020202020204" pitchFamily="34" charset="0"/>
              </a:rPr>
              <a:t>Roma, 14 maggio 2025 </a:t>
            </a:r>
            <a:r>
              <a:rPr lang="it-IT" altLang="it-IT" sz="1600" b="0" i="0" dirty="0">
                <a:solidFill>
                  <a:srgbClr val="203864"/>
                </a:solidFill>
                <a:latin typeface="Century Gothic" panose="020B0502020202020204" pitchFamily="34" charset="0"/>
                <a:cs typeface="Arial" panose="020B0604020202020204" pitchFamily="34" charset="0"/>
              </a:rPr>
              <a:t>| </a:t>
            </a:r>
            <a:fld id="{EFB01B81-24C0-49D3-AE93-DC94FFB6747E}" type="slidenum">
              <a:rPr lang="it-IT" altLang="it-IT" sz="1600" b="0" i="0" smtClean="0">
                <a:solidFill>
                  <a:srgbClr val="203864"/>
                </a:solidFill>
                <a:latin typeface="Century Gothic" panose="020B0502020202020204" pitchFamily="34" charset="0"/>
                <a:cs typeface="Arial" panose="020B0604020202020204" pitchFamily="34" charset="0"/>
              </a:rPr>
              <a:pPr algn="r" eaLnBrk="1" hangingPunct="1">
                <a:spcBef>
                  <a:spcPct val="50000"/>
                </a:spcBef>
                <a:defRPr/>
              </a:pPr>
              <a:t>‹N›</a:t>
            </a:fld>
            <a:endParaRPr lang="it-IT" altLang="it-IT" sz="1600" b="0" i="0" dirty="0">
              <a:solidFill>
                <a:srgbClr val="203864"/>
              </a:solidFill>
              <a:latin typeface="Century Gothic" panose="020B0502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6419" r:id="rId1"/>
    <p:sldLayoutId id="2147486407" r:id="rId2"/>
    <p:sldLayoutId id="2147486408" r:id="rId3"/>
    <p:sldLayoutId id="2147486409" r:id="rId4"/>
    <p:sldLayoutId id="2147486410" r:id="rId5"/>
    <p:sldLayoutId id="2147486411" r:id="rId6"/>
    <p:sldLayoutId id="2147486412" r:id="rId7"/>
    <p:sldLayoutId id="2147486413" r:id="rId8"/>
    <p:sldLayoutId id="2147486414" r:id="rId9"/>
    <p:sldLayoutId id="2147486415" r:id="rId10"/>
    <p:sldLayoutId id="2147486416" r:id="rId11"/>
    <p:sldLayoutId id="2147486417" r:id="rId12"/>
    <p:sldLayoutId id="2147486418" r:id="rId13"/>
  </p:sldLayoutIdLst>
  <p:txStyles>
    <p:titleStyle>
      <a:lvl1pPr algn="l" rtl="0" eaLnBrk="0" fontAlgn="base" hangingPunct="0">
        <a:spcBef>
          <a:spcPct val="0"/>
        </a:spcBef>
        <a:spcAft>
          <a:spcPct val="0"/>
        </a:spcAft>
        <a:defRPr sz="2000" b="1">
          <a:solidFill>
            <a:schemeClr val="accent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2000" b="1">
          <a:solidFill>
            <a:schemeClr val="accent2"/>
          </a:solidFill>
          <a:latin typeface="Arial" charset="0"/>
          <a:ea typeface="MS PGothic" panose="020B0600070205080204" pitchFamily="34" charset="-128"/>
          <a:cs typeface="MS PGothic" charset="0"/>
        </a:defRPr>
      </a:lvl2pPr>
      <a:lvl3pPr algn="l" rtl="0" eaLnBrk="0" fontAlgn="base" hangingPunct="0">
        <a:spcBef>
          <a:spcPct val="0"/>
        </a:spcBef>
        <a:spcAft>
          <a:spcPct val="0"/>
        </a:spcAft>
        <a:defRPr sz="2000" b="1">
          <a:solidFill>
            <a:schemeClr val="accent2"/>
          </a:solidFill>
          <a:latin typeface="Arial" charset="0"/>
          <a:ea typeface="MS PGothic" panose="020B0600070205080204" pitchFamily="34" charset="-128"/>
          <a:cs typeface="MS PGothic" charset="0"/>
        </a:defRPr>
      </a:lvl3pPr>
      <a:lvl4pPr algn="l" rtl="0" eaLnBrk="0" fontAlgn="base" hangingPunct="0">
        <a:spcBef>
          <a:spcPct val="0"/>
        </a:spcBef>
        <a:spcAft>
          <a:spcPct val="0"/>
        </a:spcAft>
        <a:defRPr sz="2000" b="1">
          <a:solidFill>
            <a:schemeClr val="accent2"/>
          </a:solidFill>
          <a:latin typeface="Arial" charset="0"/>
          <a:ea typeface="MS PGothic" panose="020B0600070205080204" pitchFamily="34" charset="-128"/>
          <a:cs typeface="MS PGothic" charset="0"/>
        </a:defRPr>
      </a:lvl4pPr>
      <a:lvl5pPr algn="l" rtl="0" eaLnBrk="0" fontAlgn="base" hangingPunct="0">
        <a:spcBef>
          <a:spcPct val="0"/>
        </a:spcBef>
        <a:spcAft>
          <a:spcPct val="0"/>
        </a:spcAft>
        <a:defRPr sz="2000" b="1">
          <a:solidFill>
            <a:schemeClr val="accent2"/>
          </a:solidFill>
          <a:latin typeface="Arial" charset="0"/>
          <a:ea typeface="MS PGothic" panose="020B0600070205080204" pitchFamily="34" charset="-128"/>
          <a:cs typeface="MS PGothic" charset="0"/>
        </a:defRPr>
      </a:lvl5pPr>
      <a:lvl6pPr marL="457189" algn="l" rtl="0" fontAlgn="base">
        <a:spcBef>
          <a:spcPct val="0"/>
        </a:spcBef>
        <a:spcAft>
          <a:spcPct val="0"/>
        </a:spcAft>
        <a:defRPr sz="2000" b="1">
          <a:solidFill>
            <a:schemeClr val="accent2"/>
          </a:solidFill>
          <a:latin typeface="Arial" charset="0"/>
        </a:defRPr>
      </a:lvl6pPr>
      <a:lvl7pPr marL="914377" algn="l" rtl="0" fontAlgn="base">
        <a:spcBef>
          <a:spcPct val="0"/>
        </a:spcBef>
        <a:spcAft>
          <a:spcPct val="0"/>
        </a:spcAft>
        <a:defRPr sz="2000" b="1">
          <a:solidFill>
            <a:schemeClr val="accent2"/>
          </a:solidFill>
          <a:latin typeface="Arial" charset="0"/>
        </a:defRPr>
      </a:lvl7pPr>
      <a:lvl8pPr marL="1371566" algn="l" rtl="0" fontAlgn="base">
        <a:spcBef>
          <a:spcPct val="0"/>
        </a:spcBef>
        <a:spcAft>
          <a:spcPct val="0"/>
        </a:spcAft>
        <a:defRPr sz="2000" b="1">
          <a:solidFill>
            <a:schemeClr val="accent2"/>
          </a:solidFill>
          <a:latin typeface="Arial" charset="0"/>
        </a:defRPr>
      </a:lvl8pPr>
      <a:lvl9pPr marL="1828754" algn="l" rtl="0" fontAlgn="base">
        <a:spcBef>
          <a:spcPct val="0"/>
        </a:spcBef>
        <a:spcAft>
          <a:spcPct val="0"/>
        </a:spcAft>
        <a:defRPr sz="2000" b="1">
          <a:solidFill>
            <a:schemeClr val="accent2"/>
          </a:solidFill>
          <a:latin typeface="Arial" charset="0"/>
        </a:defRPr>
      </a:lvl9pPr>
    </p:titleStyle>
    <p:bodyStyle>
      <a:lvl1pPr marL="342891" indent="-342891"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1pPr>
      <a:lvl2pPr marL="742932" indent="-285744"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2pPr>
      <a:lvl3pPr marL="1142971" indent="-228594"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3pPr>
      <a:lvl4pPr marL="1600160" indent="-228594"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charset="0"/>
        </a:defRPr>
      </a:lvl4pPr>
      <a:lvl5pPr marL="2057349" indent="-228594" algn="l" rtl="0" eaLnBrk="0" fontAlgn="base" hangingPunct="0">
        <a:spcBef>
          <a:spcPct val="20000"/>
        </a:spcBef>
        <a:spcAft>
          <a:spcPct val="0"/>
        </a:spcAft>
        <a:buChar char="»"/>
        <a:defRPr sz="1400">
          <a:solidFill>
            <a:schemeClr val="tx1"/>
          </a:solidFill>
          <a:latin typeface="+mn-lt"/>
          <a:ea typeface="MS PGothic" panose="020B0600070205080204" pitchFamily="34" charset="-128"/>
          <a:cs typeface="MS PGothic" charset="0"/>
        </a:defRPr>
      </a:lvl5pPr>
      <a:lvl6pPr marL="2514537" indent="-228594" algn="l" rtl="0" fontAlgn="base">
        <a:spcBef>
          <a:spcPct val="20000"/>
        </a:spcBef>
        <a:spcAft>
          <a:spcPct val="0"/>
        </a:spcAft>
        <a:buChar char="»"/>
        <a:defRPr sz="1400">
          <a:solidFill>
            <a:schemeClr val="tx1"/>
          </a:solidFill>
          <a:latin typeface="+mn-lt"/>
        </a:defRPr>
      </a:lvl6pPr>
      <a:lvl7pPr marL="2971726" indent="-228594" algn="l" rtl="0" fontAlgn="base">
        <a:spcBef>
          <a:spcPct val="20000"/>
        </a:spcBef>
        <a:spcAft>
          <a:spcPct val="0"/>
        </a:spcAft>
        <a:buChar char="»"/>
        <a:defRPr sz="1400">
          <a:solidFill>
            <a:schemeClr val="tx1"/>
          </a:solidFill>
          <a:latin typeface="+mn-lt"/>
        </a:defRPr>
      </a:lvl7pPr>
      <a:lvl8pPr marL="3428914" indent="-228594" algn="l" rtl="0" fontAlgn="base">
        <a:spcBef>
          <a:spcPct val="20000"/>
        </a:spcBef>
        <a:spcAft>
          <a:spcPct val="0"/>
        </a:spcAft>
        <a:buChar char="»"/>
        <a:defRPr sz="1400">
          <a:solidFill>
            <a:schemeClr val="tx1"/>
          </a:solidFill>
          <a:latin typeface="+mn-lt"/>
        </a:defRPr>
      </a:lvl8pPr>
      <a:lvl9pPr marL="3886103" indent="-228594" algn="l" rtl="0" fontAlgn="base">
        <a:spcBef>
          <a:spcPct val="20000"/>
        </a:spcBef>
        <a:spcAft>
          <a:spcPct val="0"/>
        </a:spcAft>
        <a:buChar char="»"/>
        <a:defRPr sz="1400">
          <a:solidFill>
            <a:schemeClr val="tx1"/>
          </a:solidFill>
          <a:latin typeface="+mn-lt"/>
        </a:defRPr>
      </a:lvl9pPr>
    </p:bodyStyle>
    <p:otherStyle>
      <a:defPPr>
        <a:defRPr lang="it-IT"/>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chart" Target="../charts/chart13.xml"/><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2.png"/><Relationship Id="rId5" Type="http://schemas.openxmlformats.org/officeDocument/2006/relationships/image" Target="../media/image7.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1.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BDA0B75-4BDE-FE84-E70E-23EC2DCFD07E}"/>
            </a:ext>
          </a:extLst>
        </p:cNvPr>
        <p:cNvGrpSpPr/>
        <p:nvPr/>
      </p:nvGrpSpPr>
      <p:grpSpPr>
        <a:xfrm>
          <a:off x="0" y="0"/>
          <a:ext cx="0" cy="0"/>
          <a:chOff x="0" y="0"/>
          <a:chExt cx="0" cy="0"/>
        </a:xfrm>
      </p:grpSpPr>
      <p:pic>
        <p:nvPicPr>
          <p:cNvPr id="9" name="Immagine 6" descr="format2">
            <a:extLst>
              <a:ext uri="{FF2B5EF4-FFF2-40B4-BE49-F238E27FC236}">
                <a16:creationId xmlns:a16="http://schemas.microsoft.com/office/drawing/2014/main" xmlns="" id="{85C6498A-27BA-47C5-DB06-6A9564096A4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1886" y="319348"/>
            <a:ext cx="2171203" cy="1035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3" descr="G:\WSCOM\2019\EVENTI\2019.11.26 GIORNATA LEGALITA' CI PIACE 7°- CASTELLUCCI\Grafica\logo-fondo-trasparente_solo-scritta.png">
            <a:extLst>
              <a:ext uri="{FF2B5EF4-FFF2-40B4-BE49-F238E27FC236}">
                <a16:creationId xmlns:a16="http://schemas.microsoft.com/office/drawing/2014/main" xmlns="" id="{42E3C2BC-03C8-DF84-40F5-EC85FD85FC38}"/>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705203" y="1272892"/>
            <a:ext cx="7832685" cy="268549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10">
            <a:extLst>
              <a:ext uri="{FF2B5EF4-FFF2-40B4-BE49-F238E27FC236}">
                <a16:creationId xmlns:a16="http://schemas.microsoft.com/office/drawing/2014/main" xmlns="" id="{B2FBF3AB-0573-9C48-FE64-8632197DC7DD}"/>
              </a:ext>
            </a:extLst>
          </p:cNvPr>
          <p:cNvSpPr>
            <a:spLocks noChangeArrowheads="1"/>
          </p:cNvSpPr>
          <p:nvPr/>
        </p:nvSpPr>
        <p:spPr bwMode="auto">
          <a:xfrm>
            <a:off x="1284288" y="4029219"/>
            <a:ext cx="9688512" cy="2612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ctr">
              <a:spcBef>
                <a:spcPts val="600"/>
              </a:spcBef>
              <a:buNone/>
            </a:pPr>
            <a:r>
              <a:rPr lang="it-IT" sz="1800" dirty="0">
                <a:solidFill>
                  <a:srgbClr val="FF0000"/>
                </a:solidFill>
                <a:highlight>
                  <a:srgbClr val="FFFF00"/>
                </a:highlight>
                <a:latin typeface="Verdana"/>
                <a:ea typeface="Calibri"/>
                <a:cs typeface="Times New Roman"/>
              </a:rPr>
              <a:t>EMBARGO ORE 10.30 DEL 14 MAGGIO 2025</a:t>
            </a:r>
          </a:p>
          <a:p>
            <a:pPr algn="ctr">
              <a:spcBef>
                <a:spcPts val="600"/>
              </a:spcBef>
              <a:buNone/>
            </a:pPr>
            <a:endParaRPr lang="it-IT" altLang="it-IT" sz="1100" dirty="0">
              <a:solidFill>
                <a:srgbClr val="1F4E79"/>
              </a:solidFill>
              <a:latin typeface="Verdana" panose="020B0604030504040204" pitchFamily="34" charset="0"/>
              <a:ea typeface="Verdana" panose="020B0604030504040204" pitchFamily="34" charset="0"/>
              <a:cs typeface="Arial" panose="020B0604020202020204" pitchFamily="34" charset="0"/>
            </a:endParaRPr>
          </a:p>
          <a:p>
            <a:pPr algn="ctr">
              <a:spcBef>
                <a:spcPts val="600"/>
              </a:spcBef>
              <a:buNone/>
            </a:pPr>
            <a:r>
              <a:rPr lang="it-IT" altLang="it-IT" sz="2800" dirty="0">
                <a:solidFill>
                  <a:srgbClr val="1F4E79"/>
                </a:solidFill>
                <a:latin typeface="Century Gothic" panose="020B0502020202020204" pitchFamily="34" charset="0"/>
                <a:cs typeface="Arial" panose="020B0604020202020204" pitchFamily="34" charset="0"/>
              </a:rPr>
              <a:t>INDAGINE CONFCOMMERCIO SUI FENOMENI ILLEGALI </a:t>
            </a:r>
          </a:p>
          <a:p>
            <a:pPr algn="ctr">
              <a:lnSpc>
                <a:spcPct val="114000"/>
              </a:lnSpc>
              <a:spcBef>
                <a:spcPts val="600"/>
              </a:spcBef>
              <a:buNone/>
            </a:pPr>
            <a:endParaRPr lang="it-IT" sz="800" dirty="0">
              <a:solidFill>
                <a:schemeClr val="accent1">
                  <a:lumMod val="25000"/>
                </a:schemeClr>
              </a:solidFill>
              <a:latin typeface="Century Gothic" panose="020B0502020202020204" pitchFamily="34" charset="0"/>
            </a:endParaRPr>
          </a:p>
          <a:p>
            <a:pPr algn="ctr">
              <a:lnSpc>
                <a:spcPct val="114000"/>
              </a:lnSpc>
              <a:spcBef>
                <a:spcPts val="600"/>
              </a:spcBef>
              <a:buNone/>
            </a:pPr>
            <a:r>
              <a:rPr lang="it-IT" sz="2400" dirty="0">
                <a:solidFill>
                  <a:srgbClr val="92D050"/>
                </a:solidFill>
                <a:latin typeface="Century Gothic" panose="020B0502020202020204" pitchFamily="34" charset="0"/>
              </a:rPr>
              <a:t>NORD EST</a:t>
            </a:r>
          </a:p>
          <a:p>
            <a:pPr algn="ctr">
              <a:lnSpc>
                <a:spcPct val="114000"/>
              </a:lnSpc>
              <a:spcBef>
                <a:spcPts val="600"/>
              </a:spcBef>
              <a:buNone/>
            </a:pPr>
            <a:endParaRPr lang="it-IT" sz="800" dirty="0">
              <a:solidFill>
                <a:schemeClr val="tx2"/>
              </a:solidFill>
              <a:latin typeface="Century Gothic" panose="020B0502020202020204" pitchFamily="34" charset="0"/>
            </a:endParaRPr>
          </a:p>
          <a:p>
            <a:pPr algn="ctr">
              <a:lnSpc>
                <a:spcPct val="114000"/>
              </a:lnSpc>
              <a:spcBef>
                <a:spcPts val="600"/>
              </a:spcBef>
              <a:buNone/>
            </a:pPr>
            <a:r>
              <a:rPr lang="it-IT" sz="1800" b="0" dirty="0">
                <a:solidFill>
                  <a:schemeClr val="tx2"/>
                </a:solidFill>
                <a:latin typeface="Century Gothic" panose="020B0502020202020204" pitchFamily="34" charset="0"/>
              </a:rPr>
              <a:t>Roma, 14 maggio 2025</a:t>
            </a:r>
          </a:p>
          <a:p>
            <a:pPr algn="ctr">
              <a:lnSpc>
                <a:spcPct val="114000"/>
              </a:lnSpc>
              <a:spcBef>
                <a:spcPts val="600"/>
              </a:spcBef>
              <a:buNone/>
            </a:pPr>
            <a:endParaRPr lang="it-IT" sz="1500" dirty="0">
              <a:solidFill>
                <a:schemeClr val="tx2"/>
              </a:solidFill>
              <a:latin typeface="Century Gothic" panose="020B0502020202020204" pitchFamily="34" charset="0"/>
            </a:endParaRPr>
          </a:p>
        </p:txBody>
      </p:sp>
      <p:sp>
        <p:nvSpPr>
          <p:cNvPr id="5" name="Rettangolo 4">
            <a:extLst>
              <a:ext uri="{FF2B5EF4-FFF2-40B4-BE49-F238E27FC236}">
                <a16:creationId xmlns:a16="http://schemas.microsoft.com/office/drawing/2014/main" xmlns="" id="{05D8B5CD-927E-2E1C-B051-BBB9446CFB43}"/>
              </a:ext>
            </a:extLst>
          </p:cNvPr>
          <p:cNvSpPr/>
          <p:nvPr/>
        </p:nvSpPr>
        <p:spPr bwMode="auto">
          <a:xfrm>
            <a:off x="9942990" y="6353452"/>
            <a:ext cx="2249010" cy="504548"/>
          </a:xfrm>
          <a:prstGeom prst="rect">
            <a:avLst/>
          </a:prstGeom>
          <a:solidFill>
            <a:schemeClr val="bg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pic>
        <p:nvPicPr>
          <p:cNvPr id="7" name="Immagine 6" descr="https://ci3.googleusercontent.com/mail-sig/AIorK4wrFWrHUNvCXtCM7u6G4-MmUd2ryzb5exbY-t9TjUsBBb1LYIMbQE9GZG5kxgTCgFQPUBQJIVRvOYYo"/>
          <p:cNvPicPr/>
          <p:nvPr/>
        </p:nvPicPr>
        <p:blipFill>
          <a:blip r:embed="rId5">
            <a:extLst>
              <a:ext uri="{28A0092B-C50C-407E-A947-70E740481C1C}">
                <a14:useLocalDpi xmlns:a14="http://schemas.microsoft.com/office/drawing/2010/main" val="0"/>
              </a:ext>
            </a:extLst>
          </a:blip>
          <a:srcRect/>
          <a:stretch>
            <a:fillRect/>
          </a:stretch>
        </p:blipFill>
        <p:spPr bwMode="auto">
          <a:xfrm>
            <a:off x="8453718" y="441613"/>
            <a:ext cx="3146612" cy="907478"/>
          </a:xfrm>
          <a:prstGeom prst="rect">
            <a:avLst/>
          </a:prstGeom>
          <a:noFill/>
          <a:ln>
            <a:noFill/>
          </a:ln>
        </p:spPr>
      </p:pic>
    </p:spTree>
    <p:extLst>
      <p:ext uri="{BB962C8B-B14F-4D97-AF65-F5344CB8AC3E}">
        <p14:creationId xmlns:p14="http://schemas.microsoft.com/office/powerpoint/2010/main" val="3660155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FE0F5F0-A6F7-F4E4-42B6-21781DB9D34E}"/>
            </a:ext>
          </a:extLst>
        </p:cNvPr>
        <p:cNvGrpSpPr/>
        <p:nvPr/>
      </p:nvGrpSpPr>
      <p:grpSpPr>
        <a:xfrm>
          <a:off x="0" y="0"/>
          <a:ext cx="0" cy="0"/>
          <a:chOff x="0" y="0"/>
          <a:chExt cx="0" cy="0"/>
        </a:xfrm>
      </p:grpSpPr>
      <p:sp>
        <p:nvSpPr>
          <p:cNvPr id="4" name="Titolo 1">
            <a:extLst>
              <a:ext uri="{FF2B5EF4-FFF2-40B4-BE49-F238E27FC236}">
                <a16:creationId xmlns:a16="http://schemas.microsoft.com/office/drawing/2014/main" xmlns="" id="{1A70978C-B793-1F83-BB08-50747939EB64}"/>
              </a:ext>
            </a:extLst>
          </p:cNvPr>
          <p:cNvSpPr txBox="1">
            <a:spLocks/>
          </p:cNvSpPr>
          <p:nvPr/>
        </p:nvSpPr>
        <p:spPr>
          <a:xfrm>
            <a:off x="335360" y="248643"/>
            <a:ext cx="11809312"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Baby gang|</a:t>
            </a:r>
            <a:r>
              <a:rPr kumimoji="0" lang="it-IT" altLang="it-IT" sz="2200" b="1" i="0" u="none" strike="noStrike"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 Analisi di dettaglio per ampiezza del comune.</a:t>
            </a: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2" name="CasellaDiTesto 1">
            <a:extLst>
              <a:ext uri="{FF2B5EF4-FFF2-40B4-BE49-F238E27FC236}">
                <a16:creationId xmlns:a16="http://schemas.microsoft.com/office/drawing/2014/main" xmlns="" id="{14F4C344-6D4D-DEEF-B906-C89A557F942F}"/>
              </a:ext>
            </a:extLst>
          </p:cNvPr>
          <p:cNvSpPr txBox="1"/>
          <p:nvPr/>
        </p:nvSpPr>
        <p:spPr>
          <a:xfrm>
            <a:off x="335360" y="1309767"/>
            <a:ext cx="11585396" cy="646331"/>
          </a:xfrm>
          <a:prstGeom prst="rect">
            <a:avLst/>
          </a:prstGeom>
          <a:noFill/>
        </p:spPr>
        <p:txBody>
          <a:bodyPr wrap="square">
            <a:spAutoFit/>
          </a:bodyPr>
          <a:lstStyle/>
          <a:p>
            <a:r>
              <a:rPr lang="it-IT" sz="1800" b="0" dirty="0">
                <a:effectLst/>
                <a:latin typeface="Century Gothic" panose="020B0502020202020204" pitchFamily="34" charset="0"/>
                <a:ea typeface="Times New Roman" panose="02020603050405020304" pitchFamily="18" charset="0"/>
                <a:cs typeface="Times New Roman" panose="02020603050405020304" pitchFamily="18" charset="0"/>
              </a:rPr>
              <a:t>Nella zona in cui opera la sua impresa, ha riscontrato episodi criminali legati alla presenza di "baby gang"? </a:t>
            </a:r>
          </a:p>
        </p:txBody>
      </p:sp>
      <p:graphicFrame>
        <p:nvGraphicFramePr>
          <p:cNvPr id="7" name="Tabella 6">
            <a:extLst>
              <a:ext uri="{FF2B5EF4-FFF2-40B4-BE49-F238E27FC236}">
                <a16:creationId xmlns:a16="http://schemas.microsoft.com/office/drawing/2014/main" xmlns="" id="{82771E07-EFCB-2822-B932-63D6F31AE139}"/>
              </a:ext>
            </a:extLst>
          </p:cNvPr>
          <p:cNvGraphicFramePr>
            <a:graphicFrameLocks noGrp="1"/>
          </p:cNvGraphicFramePr>
          <p:nvPr>
            <p:extLst>
              <p:ext uri="{D42A27DB-BD31-4B8C-83A1-F6EECF244321}">
                <p14:modId xmlns:p14="http://schemas.microsoft.com/office/powerpoint/2010/main" val="1848360638"/>
              </p:ext>
            </p:extLst>
          </p:nvPr>
        </p:nvGraphicFramePr>
        <p:xfrm>
          <a:off x="717345" y="3035273"/>
          <a:ext cx="9682717" cy="2003473"/>
        </p:xfrm>
        <a:graphic>
          <a:graphicData uri="http://schemas.openxmlformats.org/drawingml/2006/table">
            <a:tbl>
              <a:tblPr>
                <a:tableStyleId>{5C22544A-7EE6-4342-B048-85BDC9FD1C3A}</a:tableStyleId>
              </a:tblPr>
              <a:tblGrid>
                <a:gridCol w="3227573">
                  <a:extLst>
                    <a:ext uri="{9D8B030D-6E8A-4147-A177-3AD203B41FA5}">
                      <a16:colId xmlns:a16="http://schemas.microsoft.com/office/drawing/2014/main" xmlns="" val="2786696257"/>
                    </a:ext>
                  </a:extLst>
                </a:gridCol>
                <a:gridCol w="1613786">
                  <a:extLst>
                    <a:ext uri="{9D8B030D-6E8A-4147-A177-3AD203B41FA5}">
                      <a16:colId xmlns:a16="http://schemas.microsoft.com/office/drawing/2014/main" xmlns="" val="2694958599"/>
                    </a:ext>
                  </a:extLst>
                </a:gridCol>
                <a:gridCol w="1613786">
                  <a:extLst>
                    <a:ext uri="{9D8B030D-6E8A-4147-A177-3AD203B41FA5}">
                      <a16:colId xmlns:a16="http://schemas.microsoft.com/office/drawing/2014/main" xmlns="" val="402429141"/>
                    </a:ext>
                  </a:extLst>
                </a:gridCol>
                <a:gridCol w="1613786">
                  <a:extLst>
                    <a:ext uri="{9D8B030D-6E8A-4147-A177-3AD203B41FA5}">
                      <a16:colId xmlns:a16="http://schemas.microsoft.com/office/drawing/2014/main" xmlns="" val="619649790"/>
                    </a:ext>
                  </a:extLst>
                </a:gridCol>
                <a:gridCol w="1613786">
                  <a:extLst>
                    <a:ext uri="{9D8B030D-6E8A-4147-A177-3AD203B41FA5}">
                      <a16:colId xmlns:a16="http://schemas.microsoft.com/office/drawing/2014/main" xmlns="" val="838035758"/>
                    </a:ext>
                  </a:extLst>
                </a:gridCol>
              </a:tblGrid>
              <a:tr h="398125">
                <a:tc>
                  <a:txBody>
                    <a:bodyPr/>
                    <a:lstStyle/>
                    <a:p>
                      <a:pPr algn="l" fontAlgn="ctr"/>
                      <a:endParaRPr lang="it-IT" sz="900" b="0" i="0" u="none" strike="noStrike">
                        <a:solidFill>
                          <a:srgbClr val="808080"/>
                        </a:solidFill>
                        <a:effectLst/>
                        <a:latin typeface="Calibri" panose="020F0502020204030204" pitchFamily="34" charset="0"/>
                        <a:cs typeface="Calibri" panose="020F0502020204030204" pitchFamily="34" charset="0"/>
                      </a:endParaRPr>
                    </a:p>
                  </a:txBody>
                  <a:tcPr marL="8718" marR="8718" marT="8718"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it-IT" sz="1200" b="0" i="0" u="none" strike="noStrike" dirty="0">
                          <a:solidFill>
                            <a:schemeClr val="tx1"/>
                          </a:solidFill>
                          <a:effectLst/>
                          <a:latin typeface="Century Gothic" panose="020B0502020202020204" pitchFamily="34" charset="0"/>
                          <a:cs typeface="Calibri" panose="020F0502020204030204" pitchFamily="34" charset="0"/>
                        </a:rPr>
                        <a:t>Nord Est</a:t>
                      </a:r>
                    </a:p>
                  </a:txBody>
                  <a:tcPr marL="8718" marR="8718" marT="8718"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t"/>
                      <a:r>
                        <a:rPr lang="it-IT" sz="1200" b="0" i="0" u="none" strike="noStrike" dirty="0">
                          <a:solidFill>
                            <a:schemeClr val="tx1"/>
                          </a:solidFill>
                          <a:effectLst/>
                          <a:latin typeface="Century Gothic" panose="020B0502020202020204" pitchFamily="34" charset="0"/>
                        </a:rPr>
                        <a:t>Piccoli centri</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9EFCC"/>
                    </a:solidFill>
                  </a:tcPr>
                </a:tc>
                <a:tc>
                  <a:txBody>
                    <a:bodyPr/>
                    <a:lstStyle/>
                    <a:p>
                      <a:pPr algn="ctr" fontAlgn="t"/>
                      <a:r>
                        <a:rPr lang="it-IT" sz="1200" b="0" i="0" u="none" strike="noStrike" dirty="0">
                          <a:solidFill>
                            <a:schemeClr val="tx1"/>
                          </a:solidFill>
                          <a:effectLst/>
                          <a:latin typeface="Century Gothic" panose="020B0502020202020204" pitchFamily="34" charset="0"/>
                        </a:rPr>
                        <a:t>Medi Centri</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9EFCC"/>
                    </a:solidFill>
                  </a:tcPr>
                </a:tc>
                <a:tc>
                  <a:txBody>
                    <a:bodyPr/>
                    <a:lstStyle/>
                    <a:p>
                      <a:pPr algn="ctr" fontAlgn="t"/>
                      <a:r>
                        <a:rPr lang="it-IT" sz="1200" b="0" i="0" u="none" strike="noStrike" dirty="0">
                          <a:solidFill>
                            <a:schemeClr val="tx1"/>
                          </a:solidFill>
                          <a:effectLst/>
                          <a:latin typeface="Century Gothic" panose="020B0502020202020204" pitchFamily="34" charset="0"/>
                        </a:rPr>
                        <a:t>Grandi Centri</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9EFCC"/>
                    </a:solidFill>
                  </a:tcPr>
                </a:tc>
                <a:extLst>
                  <a:ext uri="{0D108BD9-81ED-4DB2-BD59-A6C34878D82A}">
                    <a16:rowId xmlns:a16="http://schemas.microsoft.com/office/drawing/2014/main" xmlns="" val="3482619269"/>
                  </a:ext>
                </a:extLst>
              </a:tr>
              <a:tr h="478824">
                <a:tc>
                  <a:txBody>
                    <a:bodyPr/>
                    <a:lstStyle/>
                    <a:p>
                      <a:pPr algn="r" fontAlgn="ctr"/>
                      <a:r>
                        <a:rPr lang="it-IT" sz="1600" b="0" i="0" u="none" strike="noStrike" dirty="0">
                          <a:solidFill>
                            <a:srgbClr val="000000"/>
                          </a:solidFill>
                          <a:effectLst/>
                          <a:latin typeface="Century Gothic" panose="020B0502020202020204" pitchFamily="34" charset="0"/>
                        </a:rPr>
                        <a:t>No, non si verificano episodi</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400" b="0" i="0" u="none" strike="noStrike">
                          <a:solidFill>
                            <a:srgbClr val="000000"/>
                          </a:solidFill>
                          <a:effectLst/>
                          <a:latin typeface="Century Gothic" panose="020B0502020202020204" pitchFamily="34" charset="0"/>
                        </a:rPr>
                        <a:t>61,0</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400" b="0" i="0" u="none" strike="noStrike" dirty="0">
                          <a:solidFill>
                            <a:srgbClr val="000000"/>
                          </a:solidFill>
                          <a:effectLst/>
                          <a:latin typeface="Century Gothic" panose="020B0502020202020204" pitchFamily="34" charset="0"/>
                        </a:rPr>
                        <a:t>75,6</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400" b="0" i="0" u="none" strike="noStrike">
                          <a:solidFill>
                            <a:srgbClr val="000000"/>
                          </a:solidFill>
                          <a:effectLst/>
                          <a:latin typeface="Century Gothic" panose="020B0502020202020204" pitchFamily="34" charset="0"/>
                        </a:rPr>
                        <a:t>58,2</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400" b="0" i="0" u="none" strike="noStrike" dirty="0">
                          <a:solidFill>
                            <a:srgbClr val="000000"/>
                          </a:solidFill>
                          <a:effectLst/>
                          <a:latin typeface="Century Gothic" panose="020B0502020202020204" pitchFamily="34" charset="0"/>
                        </a:rPr>
                        <a:t>48,6</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068429443"/>
                  </a:ext>
                </a:extLst>
              </a:tr>
              <a:tr h="478824">
                <a:tc>
                  <a:txBody>
                    <a:bodyPr/>
                    <a:lstStyle/>
                    <a:p>
                      <a:pPr algn="r" fontAlgn="ctr"/>
                      <a:r>
                        <a:rPr lang="it-IT" sz="1600" b="0" i="0" u="none" strike="noStrike" dirty="0">
                          <a:solidFill>
                            <a:srgbClr val="000000"/>
                          </a:solidFill>
                          <a:effectLst/>
                          <a:latin typeface="Century Gothic" panose="020B0502020202020204" pitchFamily="34" charset="0"/>
                        </a:rPr>
                        <a:t>Non saprei </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400" b="0" i="0" u="none" strike="noStrike">
                          <a:solidFill>
                            <a:srgbClr val="000000"/>
                          </a:solidFill>
                          <a:effectLst/>
                          <a:latin typeface="Century Gothic" panose="020B0502020202020204" pitchFamily="34" charset="0"/>
                        </a:rPr>
                        <a:t>12,8</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400" b="0" i="0" u="none" strike="noStrike">
                          <a:solidFill>
                            <a:srgbClr val="000000"/>
                          </a:solidFill>
                          <a:effectLst/>
                          <a:latin typeface="Century Gothic" panose="020B0502020202020204" pitchFamily="34" charset="0"/>
                        </a:rPr>
                        <a:t>14,6</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400" b="0" i="0" u="none" strike="noStrike" dirty="0">
                          <a:solidFill>
                            <a:srgbClr val="000000"/>
                          </a:solidFill>
                          <a:effectLst/>
                          <a:latin typeface="Century Gothic" panose="020B0502020202020204" pitchFamily="34" charset="0"/>
                        </a:rPr>
                        <a:t>10,9</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400" b="0" i="0" u="none" strike="noStrike">
                          <a:solidFill>
                            <a:srgbClr val="000000"/>
                          </a:solidFill>
                          <a:effectLst/>
                          <a:latin typeface="Century Gothic" panose="020B0502020202020204" pitchFamily="34" charset="0"/>
                        </a:rPr>
                        <a:t>13,5</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668824014"/>
                  </a:ext>
                </a:extLst>
              </a:tr>
              <a:tr h="478824">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a:ln>
                            <a:noFill/>
                          </a:ln>
                          <a:solidFill>
                            <a:srgbClr val="C00000"/>
                          </a:solidFill>
                          <a:effectLst/>
                          <a:uLnTx/>
                          <a:uFillTx/>
                          <a:latin typeface="Century Gothic" panose="020B0502020202020204" pitchFamily="34" charset="0"/>
                          <a:ea typeface="+mn-ea"/>
                          <a:cs typeface="+mn-cs"/>
                        </a:rPr>
                        <a:t>Hanno riscontrato episodi criminali legati alle "baby gang" </a:t>
                      </a:r>
                    </a:p>
                    <a:p>
                      <a:pPr algn="r" fontAlgn="ctr"/>
                      <a:endParaRPr lang="it-IT" sz="1400" b="0" i="0" u="none" strike="noStrike" dirty="0">
                        <a:solidFill>
                          <a:srgbClr val="C00000"/>
                        </a:solidFill>
                        <a:effectLst/>
                        <a:latin typeface="Century Gothic" panose="020B0502020202020204" pitchFamily="34" charset="0"/>
                      </a:endParaRP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algn="ctr" fontAlgn="ctr"/>
                      <a:r>
                        <a:rPr lang="it-IT" sz="1400" b="1" i="0" u="none" strike="noStrike" dirty="0">
                          <a:solidFill>
                            <a:srgbClr val="C00000"/>
                          </a:solidFill>
                          <a:effectLst/>
                          <a:latin typeface="Century Gothic" panose="020B0502020202020204" pitchFamily="34" charset="0"/>
                        </a:rPr>
                        <a:t>26,2</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algn="ctr" fontAlgn="ctr"/>
                      <a:r>
                        <a:rPr lang="it-IT" sz="1400" b="1" i="0" u="none" strike="noStrike" dirty="0">
                          <a:solidFill>
                            <a:srgbClr val="C00000"/>
                          </a:solidFill>
                          <a:effectLst/>
                          <a:latin typeface="Century Gothic" panose="020B0502020202020204" pitchFamily="34" charset="0"/>
                        </a:rPr>
                        <a:t>9,8</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algn="ctr" fontAlgn="ctr"/>
                      <a:r>
                        <a:rPr lang="it-IT" sz="1400" b="1" i="0" u="none" strike="noStrike" dirty="0">
                          <a:solidFill>
                            <a:srgbClr val="C00000"/>
                          </a:solidFill>
                          <a:effectLst/>
                          <a:latin typeface="Century Gothic" panose="020B0502020202020204" pitchFamily="34" charset="0"/>
                        </a:rPr>
                        <a:t>30,9</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algn="ctr" fontAlgn="ctr"/>
                      <a:r>
                        <a:rPr lang="it-IT" sz="1400" b="1" i="0" u="none" strike="noStrike" dirty="0">
                          <a:solidFill>
                            <a:srgbClr val="C00000"/>
                          </a:solidFill>
                          <a:effectLst/>
                          <a:latin typeface="Century Gothic" panose="020B0502020202020204" pitchFamily="34" charset="0"/>
                        </a:rPr>
                        <a:t>37,8</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extLst>
                  <a:ext uri="{0D108BD9-81ED-4DB2-BD59-A6C34878D82A}">
                    <a16:rowId xmlns:a16="http://schemas.microsoft.com/office/drawing/2014/main" xmlns="" val="797936314"/>
                  </a:ext>
                </a:extLst>
              </a:tr>
            </a:tbl>
          </a:graphicData>
        </a:graphic>
      </p:graphicFrame>
      <p:sp>
        <p:nvSpPr>
          <p:cNvPr id="8" name="Rettangolo 7">
            <a:extLst>
              <a:ext uri="{FF2B5EF4-FFF2-40B4-BE49-F238E27FC236}">
                <a16:creationId xmlns:a16="http://schemas.microsoft.com/office/drawing/2014/main" xmlns="" id="{AA3C28F3-EC81-93CE-5995-6340E01935EC}"/>
              </a:ext>
            </a:extLst>
          </p:cNvPr>
          <p:cNvSpPr/>
          <p:nvPr/>
        </p:nvSpPr>
        <p:spPr bwMode="auto">
          <a:xfrm>
            <a:off x="5543978" y="2656893"/>
            <a:ext cx="4856083" cy="325416"/>
          </a:xfrm>
          <a:prstGeom prst="rect">
            <a:avLst/>
          </a:prstGeom>
          <a:solidFill>
            <a:srgbClr val="92D05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400" b="0" i="0" u="none" strike="noStrike" kern="1200" cap="none" spc="0" normalizeH="0" baseline="0" noProof="0">
                <a:ln>
                  <a:noFill/>
                </a:ln>
                <a:effectLst/>
                <a:uLnTx/>
                <a:uFillTx/>
                <a:latin typeface="Century Gothic" panose="020B0502020202020204" pitchFamily="34" charset="0"/>
                <a:ea typeface="MS PGothic" panose="020B0600070205080204" pitchFamily="34" charset="-128"/>
                <a:cs typeface="+mn-cs"/>
              </a:rPr>
              <a:t>AMPIEZZA DEL COMUNE </a:t>
            </a:r>
          </a:p>
        </p:txBody>
      </p:sp>
      <p:sp>
        <p:nvSpPr>
          <p:cNvPr id="9" name="CasellaDiTesto 8">
            <a:extLst>
              <a:ext uri="{FF2B5EF4-FFF2-40B4-BE49-F238E27FC236}">
                <a16:creationId xmlns:a16="http://schemas.microsoft.com/office/drawing/2014/main" xmlns="" id="{E5988A20-1605-5E60-66DB-2A997CD20FAB}"/>
              </a:ext>
            </a:extLst>
          </p:cNvPr>
          <p:cNvSpPr txBox="1"/>
          <p:nvPr/>
        </p:nvSpPr>
        <p:spPr>
          <a:xfrm>
            <a:off x="8514592" y="2360737"/>
            <a:ext cx="1966199" cy="276999"/>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sz="1200" b="0"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Valori percentuali</a:t>
            </a:r>
          </a:p>
        </p:txBody>
      </p:sp>
      <p:sp>
        <p:nvSpPr>
          <p:cNvPr id="5" name="Rettangolo 4">
            <a:extLst>
              <a:ext uri="{FF2B5EF4-FFF2-40B4-BE49-F238E27FC236}">
                <a16:creationId xmlns:a16="http://schemas.microsoft.com/office/drawing/2014/main" xmlns="" id="{64279934-147D-CA49-A2DF-B82AEC9DAF5E}"/>
              </a:ext>
            </a:extLst>
          </p:cNvPr>
          <p:cNvSpPr/>
          <p:nvPr/>
        </p:nvSpPr>
        <p:spPr bwMode="auto">
          <a:xfrm>
            <a:off x="702619" y="4392414"/>
            <a:ext cx="9682717" cy="646332"/>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6" name="Ovale 5">
            <a:extLst>
              <a:ext uri="{FF2B5EF4-FFF2-40B4-BE49-F238E27FC236}">
                <a16:creationId xmlns:a16="http://schemas.microsoft.com/office/drawing/2014/main" xmlns="" id="{D401C046-2E82-B1A3-7A2E-29290159EF46}"/>
              </a:ext>
            </a:extLst>
          </p:cNvPr>
          <p:cNvSpPr/>
          <p:nvPr/>
        </p:nvSpPr>
        <p:spPr bwMode="auto">
          <a:xfrm>
            <a:off x="7509822" y="4576553"/>
            <a:ext cx="914400" cy="325416"/>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10" name="Ovale 9">
            <a:extLst>
              <a:ext uri="{FF2B5EF4-FFF2-40B4-BE49-F238E27FC236}">
                <a16:creationId xmlns:a16="http://schemas.microsoft.com/office/drawing/2014/main" xmlns="" id="{1972BE88-BE06-A055-76DE-107C8FCD9AFE}"/>
              </a:ext>
            </a:extLst>
          </p:cNvPr>
          <p:cNvSpPr/>
          <p:nvPr/>
        </p:nvSpPr>
        <p:spPr bwMode="auto">
          <a:xfrm>
            <a:off x="9114887" y="4576553"/>
            <a:ext cx="914400" cy="325416"/>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11" name="Text Box 49">
            <a:extLst>
              <a:ext uri="{FF2B5EF4-FFF2-40B4-BE49-F238E27FC236}">
                <a16:creationId xmlns:a16="http://schemas.microsoft.com/office/drawing/2014/main" xmlns="" id="{37FD6484-227E-6D68-F97E-9EA45F2FCD3A}"/>
              </a:ext>
            </a:extLst>
          </p:cNvPr>
          <p:cNvSpPr txBox="1">
            <a:spLocks noChangeArrowheads="1"/>
          </p:cNvSpPr>
          <p:nvPr/>
        </p:nvSpPr>
        <p:spPr bwMode="auto">
          <a:xfrm>
            <a:off x="242888" y="6361113"/>
            <a:ext cx="114697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Nord Est 264 casi.</a:t>
            </a:r>
            <a:r>
              <a:rPr lang="it-IT" altLang="ja-JP" sz="900" b="0" dirty="0">
                <a:solidFill>
                  <a:srgbClr val="000000"/>
                </a:solidFill>
                <a:latin typeface="Century Gothic" panose="020B0502020202020204" pitchFamily="34" charset="0"/>
              </a:rPr>
              <a:t>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Tree>
    <p:extLst>
      <p:ext uri="{BB962C8B-B14F-4D97-AF65-F5344CB8AC3E}">
        <p14:creationId xmlns:p14="http://schemas.microsoft.com/office/powerpoint/2010/main" val="1035297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DC5F765-D966-D6AE-46CE-AE7C0391CC80}"/>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CA3B42D7-33AC-6C30-B413-3FFFEB270C7E}"/>
              </a:ext>
            </a:extLst>
          </p:cNvPr>
          <p:cNvSpPr txBox="1"/>
          <p:nvPr/>
        </p:nvSpPr>
        <p:spPr>
          <a:xfrm>
            <a:off x="334800" y="1496198"/>
            <a:ext cx="11585396" cy="646331"/>
          </a:xfrm>
          <a:prstGeom prst="rect">
            <a:avLst/>
          </a:prstGeom>
          <a:noFill/>
        </p:spPr>
        <p:txBody>
          <a:bodyPr wrap="square">
            <a:spAutoFit/>
          </a:bodyPr>
          <a:lstStyle/>
          <a:p>
            <a:r>
              <a:rPr lang="it-IT" sz="1800" b="0">
                <a:effectLst/>
                <a:latin typeface="Century Gothic" panose="020B0502020202020204" pitchFamily="34" charset="0"/>
                <a:ea typeface="Times New Roman" panose="02020603050405020304" pitchFamily="18" charset="0"/>
                <a:cs typeface="Times New Roman" panose="02020603050405020304" pitchFamily="18" charset="0"/>
              </a:rPr>
              <a:t>E quali aspetti della presenza della "mala movida" nella zona di operatività dell’impresa la preoccupano maggiormente per la sua attività? </a:t>
            </a:r>
            <a:endParaRPr lang="it-IT" sz="1800" b="0">
              <a:latin typeface="Century Gothic" panose="020B0502020202020204" pitchFamily="34" charset="0"/>
            </a:endParaRPr>
          </a:p>
        </p:txBody>
      </p:sp>
      <p:sp>
        <p:nvSpPr>
          <p:cNvPr id="19" name="Text Box 49">
            <a:extLst>
              <a:ext uri="{FF2B5EF4-FFF2-40B4-BE49-F238E27FC236}">
                <a16:creationId xmlns:a16="http://schemas.microsoft.com/office/drawing/2014/main" xmlns="" id="{1E66E796-0D6D-6270-6DDD-C73CA932142B}"/>
              </a:ext>
            </a:extLst>
          </p:cNvPr>
          <p:cNvSpPr txBox="1">
            <a:spLocks noChangeArrowheads="1"/>
          </p:cNvSpPr>
          <p:nvPr/>
        </p:nvSpPr>
        <p:spPr bwMode="auto">
          <a:xfrm>
            <a:off x="242888" y="6361113"/>
            <a:ext cx="11062832"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a:solidFill>
                  <a:srgbClr val="000000"/>
                </a:solidFill>
                <a:latin typeface="Century Gothic" panose="020B0502020202020204" pitchFamily="34" charset="0"/>
              </a:rPr>
              <a:t>Base campione</a:t>
            </a:r>
            <a:r>
              <a:rPr lang="it-IT" altLang="it-IT" sz="900" b="0">
                <a:solidFill>
                  <a:srgbClr val="000000"/>
                </a:solidFill>
                <a:latin typeface="Century Gothic" panose="020B0502020202020204" pitchFamily="34" charset="0"/>
              </a:rPr>
              <a:t>: </a:t>
            </a:r>
            <a:r>
              <a:rPr lang="es-ES" altLang="it-IT" sz="900" b="0">
                <a:solidFill>
                  <a:srgbClr val="000000"/>
                </a:solidFill>
                <a:latin typeface="Century Gothic" panose="020B0502020202020204" pitchFamily="34" charset="0"/>
              </a:rPr>
              <a:t>Italia 1.600 casi; Nord Ovest 346 casi. </a:t>
            </a:r>
            <a:r>
              <a:rPr lang="it-IT" altLang="ja-JP" sz="900" b="0">
                <a:solidFill>
                  <a:srgbClr val="000000"/>
                </a:solidFill>
                <a:latin typeface="Century Gothic" panose="020B0502020202020204" pitchFamily="34" charset="0"/>
              </a:rPr>
              <a:t>La somma delle percentuali è diversa da 100,0 perché erano ammesse risposte multiple. </a:t>
            </a:r>
            <a:r>
              <a:rPr lang="it-IT" altLang="ja-JP" sz="900">
                <a:solidFill>
                  <a:srgbClr val="000000"/>
                </a:solidFill>
                <a:latin typeface="Century Gothic" panose="020B0502020202020204" pitchFamily="34" charset="0"/>
              </a:rPr>
              <a:t>I dati sono riportati all’universo</a:t>
            </a:r>
            <a:r>
              <a:rPr lang="it-IT" altLang="ja-JP" sz="900" b="0">
                <a:solidFill>
                  <a:srgbClr val="000000"/>
                </a:solidFill>
                <a:latin typeface="Century Gothic" panose="020B0502020202020204" pitchFamily="34" charset="0"/>
              </a:rPr>
              <a:t>.	</a:t>
            </a:r>
            <a:endParaRPr lang="it-IT" altLang="it-IT" sz="900" b="0">
              <a:solidFill>
                <a:srgbClr val="000000"/>
              </a:solidFill>
              <a:latin typeface="Century Gothic" panose="020B0502020202020204" pitchFamily="34" charset="0"/>
            </a:endParaRPr>
          </a:p>
        </p:txBody>
      </p:sp>
      <p:graphicFrame>
        <p:nvGraphicFramePr>
          <p:cNvPr id="5" name="Tabella 4">
            <a:extLst>
              <a:ext uri="{FF2B5EF4-FFF2-40B4-BE49-F238E27FC236}">
                <a16:creationId xmlns:a16="http://schemas.microsoft.com/office/drawing/2014/main" xmlns="" id="{CB1D1B28-D154-7C24-2B01-4721F37E9A8F}"/>
              </a:ext>
            </a:extLst>
          </p:cNvPr>
          <p:cNvGraphicFramePr>
            <a:graphicFrameLocks noGrp="1"/>
          </p:cNvGraphicFramePr>
          <p:nvPr>
            <p:extLst>
              <p:ext uri="{D42A27DB-BD31-4B8C-83A1-F6EECF244321}">
                <p14:modId xmlns:p14="http://schemas.microsoft.com/office/powerpoint/2010/main" val="2326940041"/>
              </p:ext>
            </p:extLst>
          </p:nvPr>
        </p:nvGraphicFramePr>
        <p:xfrm>
          <a:off x="4362403" y="3291971"/>
          <a:ext cx="7082042" cy="2285309"/>
        </p:xfrm>
        <a:graphic>
          <a:graphicData uri="http://schemas.openxmlformats.org/drawingml/2006/table">
            <a:tbl>
              <a:tblPr firstRow="1" bandRow="1">
                <a:tableStyleId>{5C22544A-7EE6-4342-B048-85BDC9FD1C3A}</a:tableStyleId>
              </a:tblPr>
              <a:tblGrid>
                <a:gridCol w="4961268">
                  <a:extLst>
                    <a:ext uri="{9D8B030D-6E8A-4147-A177-3AD203B41FA5}">
                      <a16:colId xmlns:a16="http://schemas.microsoft.com/office/drawing/2014/main" xmlns="" val="750745689"/>
                    </a:ext>
                  </a:extLst>
                </a:gridCol>
                <a:gridCol w="1060387">
                  <a:extLst>
                    <a:ext uri="{9D8B030D-6E8A-4147-A177-3AD203B41FA5}">
                      <a16:colId xmlns:a16="http://schemas.microsoft.com/office/drawing/2014/main" xmlns="" val="1744560917"/>
                    </a:ext>
                  </a:extLst>
                </a:gridCol>
                <a:gridCol w="1060387">
                  <a:extLst>
                    <a:ext uri="{9D8B030D-6E8A-4147-A177-3AD203B41FA5}">
                      <a16:colId xmlns:a16="http://schemas.microsoft.com/office/drawing/2014/main" xmlns="" val="3452333985"/>
                    </a:ext>
                  </a:extLst>
                </a:gridCol>
              </a:tblGrid>
              <a:tr h="374549">
                <a:tc>
                  <a:txBody>
                    <a:bodyPr/>
                    <a:lstStyle/>
                    <a:p>
                      <a:pPr marL="0" marR="0" lvl="0" indent="0" algn="l" defTabSz="914377" rtl="0" eaLnBrk="1" fontAlgn="ctr" latinLnBrk="0" hangingPunct="1">
                        <a:lnSpc>
                          <a:spcPct val="100000"/>
                        </a:lnSpc>
                        <a:spcBef>
                          <a:spcPts val="0"/>
                        </a:spcBef>
                        <a:spcAft>
                          <a:spcPts val="0"/>
                        </a:spcAft>
                        <a:buClrTx/>
                        <a:buSzTx/>
                        <a:buFontTx/>
                        <a:buNone/>
                        <a:tabLst/>
                        <a:defRPr/>
                      </a:pPr>
                      <a:r>
                        <a:rPr lang="it-IT" sz="1400" b="0" i="0" u="none" strike="noStrike" dirty="0">
                          <a:solidFill>
                            <a:srgbClr val="000000"/>
                          </a:solidFill>
                          <a:effectLst/>
                          <a:latin typeface="Century Gothic" panose="020B0502020202020204" pitchFamily="34" charset="0"/>
                        </a:rPr>
                        <a:t>Aumento di rifiuti e degrado urbano</a:t>
                      </a: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it-IT" sz="2000" b="1" i="0" u="none" strike="noStrike" dirty="0">
                          <a:solidFill>
                            <a:schemeClr val="bg1"/>
                          </a:solidFill>
                          <a:effectLst/>
                          <a:latin typeface="Century Gothic" panose="020B0502020202020204" pitchFamily="34" charset="0"/>
                        </a:rPr>
                        <a:t>49,5%</a:t>
                      </a:r>
                    </a:p>
                  </a:txBody>
                  <a:tcPr marL="7620" marR="7620" marT="762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56082"/>
                    </a:solidFill>
                  </a:tcPr>
                </a:tc>
                <a:tc>
                  <a:txBody>
                    <a:bodyPr/>
                    <a:lstStyle/>
                    <a:p>
                      <a:pPr marL="0" algn="ctr" defTabSz="914377" rtl="0" eaLnBrk="1" fontAlgn="b" latinLnBrk="0" hangingPunct="1"/>
                      <a:r>
                        <a:rPr lang="it-IT" sz="2000" b="1" i="0" u="none" strike="noStrike" kern="1200" dirty="0">
                          <a:solidFill>
                            <a:schemeClr val="bg1"/>
                          </a:solidFill>
                          <a:effectLst/>
                          <a:latin typeface="Century Gothic" panose="020B0502020202020204" pitchFamily="34" charset="0"/>
                          <a:ea typeface="+mn-ea"/>
                          <a:cs typeface="+mn-cs"/>
                        </a:rPr>
                        <a:t>42,5%</a:t>
                      </a:r>
                    </a:p>
                  </a:txBody>
                  <a:tcPr marL="7620" marR="7620" marT="762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A72E"/>
                    </a:solidFill>
                  </a:tcPr>
                </a:tc>
                <a:extLst>
                  <a:ext uri="{0D108BD9-81ED-4DB2-BD59-A6C34878D82A}">
                    <a16:rowId xmlns:a16="http://schemas.microsoft.com/office/drawing/2014/main" xmlns="" val="646926275"/>
                  </a:ext>
                </a:extLst>
              </a:tr>
              <a:tr h="371010">
                <a:tc>
                  <a:txBody>
                    <a:bodyPr/>
                    <a:lstStyle/>
                    <a:p>
                      <a:pPr algn="l" fontAlgn="ctr"/>
                      <a:r>
                        <a:rPr lang="it-IT" sz="1400" b="0" i="0" u="none" strike="noStrike" dirty="0">
                          <a:solidFill>
                            <a:srgbClr val="000000"/>
                          </a:solidFill>
                          <a:effectLst/>
                          <a:latin typeface="Century Gothic" panose="020B0502020202020204" pitchFamily="34" charset="0"/>
                        </a:rPr>
                        <a:t>Episodi di vandalismo e danneggiamenti alle strutture</a:t>
                      </a: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it-IT" sz="2000" b="1" i="0" u="none" strike="noStrike" dirty="0">
                          <a:solidFill>
                            <a:schemeClr val="bg1"/>
                          </a:solidFill>
                          <a:effectLst/>
                          <a:latin typeface="Century Gothic" panose="020B0502020202020204" pitchFamily="34" charset="0"/>
                        </a:rPr>
                        <a:t>45,8%</a:t>
                      </a:r>
                    </a:p>
                  </a:txBody>
                  <a:tcPr marL="7620" marR="7620" marT="7620" marB="0" anchor="b">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156082"/>
                    </a:solidFill>
                  </a:tcPr>
                </a:tc>
                <a:tc>
                  <a:txBody>
                    <a:bodyPr/>
                    <a:lstStyle/>
                    <a:p>
                      <a:pPr marL="0" algn="ctr" defTabSz="914377" rtl="0" eaLnBrk="1" fontAlgn="b" latinLnBrk="0" hangingPunct="1"/>
                      <a:r>
                        <a:rPr lang="it-IT" sz="2000" b="1" i="0" u="none" strike="noStrike" kern="1200" dirty="0">
                          <a:solidFill>
                            <a:schemeClr val="bg1"/>
                          </a:solidFill>
                          <a:effectLst/>
                          <a:latin typeface="Century Gothic" panose="020B0502020202020204" pitchFamily="34" charset="0"/>
                          <a:ea typeface="+mn-ea"/>
                          <a:cs typeface="+mn-cs"/>
                        </a:rPr>
                        <a:t>46,8%</a:t>
                      </a:r>
                    </a:p>
                  </a:txBody>
                  <a:tcPr marL="7620" marR="7620" marT="7620" marB="0" anchor="b">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EA72E"/>
                    </a:solidFill>
                  </a:tcPr>
                </a:tc>
                <a:extLst>
                  <a:ext uri="{0D108BD9-81ED-4DB2-BD59-A6C34878D82A}">
                    <a16:rowId xmlns:a16="http://schemas.microsoft.com/office/drawing/2014/main" xmlns="" val="2414831591"/>
                  </a:ext>
                </a:extLst>
              </a:tr>
              <a:tr h="371010">
                <a:tc>
                  <a:txBody>
                    <a:bodyPr/>
                    <a:lstStyle/>
                    <a:p>
                      <a:pPr algn="l" fontAlgn="ctr"/>
                      <a:r>
                        <a:rPr lang="it-IT" sz="1400" b="0" i="0" u="none" strike="noStrike" dirty="0">
                          <a:solidFill>
                            <a:srgbClr val="000000"/>
                          </a:solidFill>
                          <a:effectLst/>
                          <a:latin typeface="Century Gothic" panose="020B0502020202020204" pitchFamily="34" charset="0"/>
                        </a:rPr>
                        <a:t>Maggiore percezione di insicurezza da parte dei clienti</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it-IT" sz="2000" b="0" i="0" u="none" strike="noStrike" dirty="0">
                          <a:solidFill>
                            <a:schemeClr val="bg1"/>
                          </a:solidFill>
                          <a:effectLst/>
                          <a:latin typeface="Century Gothic" panose="020B0502020202020204" pitchFamily="34" charset="0"/>
                        </a:rPr>
                        <a:t>18,4%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156082"/>
                    </a:solidFill>
                  </a:tcPr>
                </a:tc>
                <a:tc>
                  <a:txBody>
                    <a:bodyPr/>
                    <a:lstStyle/>
                    <a:p>
                      <a:pPr marL="0" algn="ctr" defTabSz="914377" rtl="0" eaLnBrk="1" fontAlgn="b" latinLnBrk="0" hangingPunct="1"/>
                      <a:r>
                        <a:rPr lang="it-IT" sz="2000" b="1" i="0" u="none" strike="noStrike" kern="1200" dirty="0">
                          <a:solidFill>
                            <a:schemeClr val="bg1"/>
                          </a:solidFill>
                          <a:effectLst/>
                          <a:latin typeface="Century Gothic" panose="020B0502020202020204" pitchFamily="34" charset="0"/>
                          <a:ea typeface="+mn-ea"/>
                          <a:cs typeface="+mn-cs"/>
                        </a:rPr>
                        <a:t>17,1%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EA72E"/>
                    </a:solidFill>
                  </a:tcPr>
                </a:tc>
                <a:extLst>
                  <a:ext uri="{0D108BD9-81ED-4DB2-BD59-A6C34878D82A}">
                    <a16:rowId xmlns:a16="http://schemas.microsoft.com/office/drawing/2014/main" xmlns="" val="3950841524"/>
                  </a:ext>
                </a:extLst>
              </a:tr>
              <a:tr h="371010">
                <a:tc>
                  <a:txBody>
                    <a:bodyPr/>
                    <a:lstStyle/>
                    <a:p>
                      <a:pPr marL="0" marR="0" lvl="0" indent="0" algn="l" defTabSz="914377" rtl="0" eaLnBrk="1" fontAlgn="ctr" latinLnBrk="0" hangingPunct="1">
                        <a:lnSpc>
                          <a:spcPct val="100000"/>
                        </a:lnSpc>
                        <a:spcBef>
                          <a:spcPts val="0"/>
                        </a:spcBef>
                        <a:spcAft>
                          <a:spcPts val="0"/>
                        </a:spcAft>
                        <a:buClrTx/>
                        <a:buSzTx/>
                        <a:buFontTx/>
                        <a:buNone/>
                        <a:tabLst/>
                        <a:defRPr/>
                      </a:pPr>
                      <a:r>
                        <a:rPr lang="it-IT" sz="1400" b="0" i="0" u="none" strike="noStrike" dirty="0">
                          <a:solidFill>
                            <a:srgbClr val="000000"/>
                          </a:solidFill>
                          <a:effectLst/>
                          <a:latin typeface="Century Gothic" panose="020B0502020202020204" pitchFamily="34" charset="0"/>
                        </a:rPr>
                        <a:t>Impatto negativo sull’afflusso di clienti e sulle vendite</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it-IT" sz="2000" b="0" i="0" u="none" strike="noStrike" dirty="0">
                          <a:solidFill>
                            <a:schemeClr val="bg1"/>
                          </a:solidFill>
                          <a:effectLst/>
                          <a:latin typeface="Century Gothic" panose="020B0502020202020204" pitchFamily="34" charset="0"/>
                        </a:rPr>
                        <a:t>13,0%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156082"/>
                    </a:solidFill>
                  </a:tcPr>
                </a:tc>
                <a:tc>
                  <a:txBody>
                    <a:bodyPr/>
                    <a:lstStyle/>
                    <a:p>
                      <a:pPr marL="0" algn="ctr" defTabSz="914377" rtl="0" eaLnBrk="1" fontAlgn="b" latinLnBrk="0" hangingPunct="1"/>
                      <a:r>
                        <a:rPr lang="it-IT" sz="2000" b="1" i="0" u="none" strike="noStrike" kern="1200" dirty="0">
                          <a:solidFill>
                            <a:schemeClr val="bg1"/>
                          </a:solidFill>
                          <a:effectLst/>
                          <a:latin typeface="Century Gothic" panose="020B0502020202020204" pitchFamily="34" charset="0"/>
                          <a:ea typeface="+mn-ea"/>
                          <a:cs typeface="+mn-cs"/>
                        </a:rPr>
                        <a:t>12,7%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EA72E"/>
                    </a:solidFill>
                  </a:tcPr>
                </a:tc>
                <a:extLst>
                  <a:ext uri="{0D108BD9-81ED-4DB2-BD59-A6C34878D82A}">
                    <a16:rowId xmlns:a16="http://schemas.microsoft.com/office/drawing/2014/main" xmlns="" val="1150410677"/>
                  </a:ext>
                </a:extLst>
              </a:tr>
              <a:tr h="371010">
                <a:tc>
                  <a:txBody>
                    <a:bodyPr/>
                    <a:lstStyle/>
                    <a:p>
                      <a:pPr algn="l" fontAlgn="ctr"/>
                      <a:r>
                        <a:rPr lang="it-IT" sz="1400" b="0" i="0" u="none" strike="noStrike" dirty="0">
                          <a:solidFill>
                            <a:srgbClr val="000000"/>
                          </a:solidFill>
                          <a:effectLst/>
                          <a:latin typeface="Century Gothic" panose="020B0502020202020204" pitchFamily="34" charset="0"/>
                        </a:rPr>
                        <a:t>Difficoltà nella gestione del personale a causa di episodi di disturbo</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it-IT" sz="2000" b="0" i="0" u="none" strike="noStrike" dirty="0">
                          <a:solidFill>
                            <a:schemeClr val="bg1"/>
                          </a:solidFill>
                          <a:effectLst/>
                          <a:latin typeface="Century Gothic" panose="020B0502020202020204" pitchFamily="34" charset="0"/>
                        </a:rPr>
                        <a:t>4,9%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156082"/>
                    </a:solidFill>
                  </a:tcPr>
                </a:tc>
                <a:tc>
                  <a:txBody>
                    <a:bodyPr/>
                    <a:lstStyle/>
                    <a:p>
                      <a:pPr marL="0" algn="ctr" defTabSz="914377" rtl="0" eaLnBrk="1" fontAlgn="b" latinLnBrk="0" hangingPunct="1"/>
                      <a:r>
                        <a:rPr lang="it-IT" sz="2000" b="1" i="0" u="none" strike="noStrike" kern="1200" dirty="0">
                          <a:solidFill>
                            <a:schemeClr val="bg1"/>
                          </a:solidFill>
                          <a:effectLst/>
                          <a:latin typeface="Century Gothic" panose="020B0502020202020204" pitchFamily="34" charset="0"/>
                          <a:ea typeface="+mn-ea"/>
                          <a:cs typeface="+mn-cs"/>
                        </a:rPr>
                        <a:t>2,2%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EA72E"/>
                    </a:solidFill>
                  </a:tcPr>
                </a:tc>
                <a:extLst>
                  <a:ext uri="{0D108BD9-81ED-4DB2-BD59-A6C34878D82A}">
                    <a16:rowId xmlns:a16="http://schemas.microsoft.com/office/drawing/2014/main" xmlns="" val="3260787432"/>
                  </a:ext>
                </a:extLst>
              </a:tr>
              <a:tr h="371010">
                <a:tc>
                  <a:txBody>
                    <a:bodyPr/>
                    <a:lstStyle/>
                    <a:p>
                      <a:pPr algn="l" fontAlgn="ctr"/>
                      <a:r>
                        <a:rPr lang="it-IT" sz="1400" b="0" i="0" u="none" strike="noStrike" dirty="0">
                          <a:solidFill>
                            <a:srgbClr val="000000"/>
                          </a:solidFill>
                          <a:effectLst/>
                          <a:latin typeface="Century Gothic" panose="020B0502020202020204" pitchFamily="34" charset="0"/>
                        </a:rPr>
                        <a:t>Altro</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it-IT" sz="2000" b="0" i="0" u="none" strike="noStrike" dirty="0">
                          <a:solidFill>
                            <a:schemeClr val="bg1"/>
                          </a:solidFill>
                          <a:effectLst/>
                          <a:latin typeface="Century Gothic" panose="020B0502020202020204" pitchFamily="34" charset="0"/>
                        </a:rPr>
                        <a:t>0,4%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156082"/>
                    </a:solidFill>
                  </a:tcPr>
                </a:tc>
                <a:tc>
                  <a:txBody>
                    <a:bodyPr/>
                    <a:lstStyle/>
                    <a:p>
                      <a:pPr marL="0" algn="ctr" defTabSz="914377" rtl="0" eaLnBrk="1" fontAlgn="b" latinLnBrk="0" hangingPunct="1"/>
                      <a:r>
                        <a:rPr lang="it-IT" sz="2000" b="1" i="0" u="none" strike="noStrike" kern="1200" dirty="0">
                          <a:solidFill>
                            <a:schemeClr val="bg1"/>
                          </a:solidFill>
                          <a:effectLst/>
                          <a:latin typeface="Century Gothic" panose="020B0502020202020204" pitchFamily="34" charset="0"/>
                          <a:ea typeface="+mn-ea"/>
                          <a:cs typeface="+mn-cs"/>
                        </a:rPr>
                        <a:t>2,2%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EA72E"/>
                    </a:solidFill>
                  </a:tcPr>
                </a:tc>
                <a:extLst>
                  <a:ext uri="{0D108BD9-81ED-4DB2-BD59-A6C34878D82A}">
                    <a16:rowId xmlns:a16="http://schemas.microsoft.com/office/drawing/2014/main" xmlns="" val="1593765807"/>
                  </a:ext>
                </a:extLst>
              </a:tr>
            </a:tbl>
          </a:graphicData>
        </a:graphic>
      </p:graphicFrame>
      <p:sp>
        <p:nvSpPr>
          <p:cNvPr id="7" name="CasellaDiTesto 6">
            <a:extLst>
              <a:ext uri="{FF2B5EF4-FFF2-40B4-BE49-F238E27FC236}">
                <a16:creationId xmlns:a16="http://schemas.microsoft.com/office/drawing/2014/main" xmlns="" id="{9A67AC74-AB92-F1B5-AB22-FEF1AE3B49C0}"/>
              </a:ext>
            </a:extLst>
          </p:cNvPr>
          <p:cNvSpPr txBox="1"/>
          <p:nvPr/>
        </p:nvSpPr>
        <p:spPr>
          <a:xfrm>
            <a:off x="4362403" y="2614592"/>
            <a:ext cx="7082042" cy="338554"/>
          </a:xfrm>
          <a:prstGeom prst="rect">
            <a:avLst/>
          </a:prstGeom>
          <a:solidFill>
            <a:schemeClr val="tx1"/>
          </a:solidFill>
          <a:ln w="28575">
            <a:noFill/>
            <a:prstDash val="solid"/>
          </a:ln>
          <a:effectLst>
            <a:glow rad="101600">
              <a:schemeClr val="accent4">
                <a:satMod val="175000"/>
                <a:alpha val="40000"/>
              </a:schemeClr>
            </a:glow>
          </a:effectLst>
        </p:spPr>
        <p:txBody>
          <a:bodyPr wrap="square" rtlCol="0">
            <a:spAutoFit/>
          </a:bodyPr>
          <a:lstStyle/>
          <a:p>
            <a:r>
              <a:rPr lang="it-IT" sz="1600" b="0" dirty="0">
                <a:solidFill>
                  <a:srgbClr val="FFFFFF"/>
                </a:solidFill>
                <a:latin typeface="Century Gothic" panose="020B0502020202020204" pitchFamily="34" charset="0"/>
              </a:rPr>
              <a:t>Aspetti che preoccupano maggiormente:</a:t>
            </a:r>
          </a:p>
        </p:txBody>
      </p:sp>
      <p:sp>
        <p:nvSpPr>
          <p:cNvPr id="9" name="CasellaDiTesto 8">
            <a:extLst>
              <a:ext uri="{FF2B5EF4-FFF2-40B4-BE49-F238E27FC236}">
                <a16:creationId xmlns:a16="http://schemas.microsoft.com/office/drawing/2014/main" xmlns="" id="{69D71C2F-BDF6-3739-B3ED-36D09BB0C464}"/>
              </a:ext>
            </a:extLst>
          </p:cNvPr>
          <p:cNvSpPr txBox="1"/>
          <p:nvPr/>
        </p:nvSpPr>
        <p:spPr>
          <a:xfrm>
            <a:off x="1870051" y="3419957"/>
            <a:ext cx="2721098" cy="800219"/>
          </a:xfrm>
          <a:prstGeom prst="rect">
            <a:avLst/>
          </a:prstGeom>
          <a:noFill/>
        </p:spPr>
        <p:txBody>
          <a:bodyPr wrap="square">
            <a:spAutoFit/>
          </a:bodyPr>
          <a:lstStyle>
            <a:defPPr>
              <a:defRPr lang="it-IT"/>
            </a:defPPr>
            <a:lvl1pPr>
              <a:defRPr sz="2800" u="sng">
                <a:solidFill>
                  <a:srgbClr val="C00000"/>
                </a:solidFill>
                <a:latin typeface="Century Gothic" panose="020B0502020202020204" pitchFamily="34" charset="0"/>
              </a:defRPr>
            </a:lvl1pPr>
          </a:lstStyle>
          <a:p>
            <a:r>
              <a:rPr lang="it-IT" sz="1800" dirty="0">
                <a:solidFill>
                  <a:srgbClr val="156082"/>
                </a:solidFill>
              </a:rPr>
              <a:t>30,2%</a:t>
            </a:r>
          </a:p>
          <a:p>
            <a:r>
              <a:rPr lang="it-IT" sz="1400" u="none" dirty="0">
                <a:solidFill>
                  <a:srgbClr val="156082"/>
                </a:solidFill>
              </a:rPr>
              <a:t>PREOCCUPATI PER </a:t>
            </a:r>
          </a:p>
          <a:p>
            <a:r>
              <a:rPr lang="it-IT" sz="1400" u="none" dirty="0">
                <a:solidFill>
                  <a:srgbClr val="156082"/>
                </a:solidFill>
              </a:rPr>
              <a:t>LA MALA MOVIDA</a:t>
            </a:r>
          </a:p>
        </p:txBody>
      </p:sp>
      <p:sp>
        <p:nvSpPr>
          <p:cNvPr id="10" name="Triangolo isoscele 9">
            <a:extLst>
              <a:ext uri="{FF2B5EF4-FFF2-40B4-BE49-F238E27FC236}">
                <a16:creationId xmlns:a16="http://schemas.microsoft.com/office/drawing/2014/main" xmlns="" id="{58542509-3B61-E10C-1326-BE91DA645324}"/>
              </a:ext>
            </a:extLst>
          </p:cNvPr>
          <p:cNvSpPr/>
          <p:nvPr/>
        </p:nvSpPr>
        <p:spPr bwMode="auto">
          <a:xfrm rot="5400000">
            <a:off x="2524798" y="4187697"/>
            <a:ext cx="2862183" cy="448078"/>
          </a:xfrm>
          <a:prstGeom prst="triangle">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17" name="Rettangolo 16">
            <a:extLst>
              <a:ext uri="{FF2B5EF4-FFF2-40B4-BE49-F238E27FC236}">
                <a16:creationId xmlns:a16="http://schemas.microsoft.com/office/drawing/2014/main" xmlns="" id="{6C4BBFE1-4FD7-E5C8-87B2-ADA823344EDF}"/>
              </a:ext>
            </a:extLst>
          </p:cNvPr>
          <p:cNvSpPr/>
          <p:nvPr/>
        </p:nvSpPr>
        <p:spPr bwMode="auto">
          <a:xfrm>
            <a:off x="747555" y="3132433"/>
            <a:ext cx="2857284" cy="2596805"/>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graphicFrame>
        <p:nvGraphicFramePr>
          <p:cNvPr id="18" name="Grafico 17">
            <a:extLst>
              <a:ext uri="{FF2B5EF4-FFF2-40B4-BE49-F238E27FC236}">
                <a16:creationId xmlns:a16="http://schemas.microsoft.com/office/drawing/2014/main" xmlns="" id="{579E3C38-29AC-8CFB-1111-088AFE396D7F}"/>
              </a:ext>
            </a:extLst>
          </p:cNvPr>
          <p:cNvGraphicFramePr>
            <a:graphicFrameLocks/>
          </p:cNvGraphicFramePr>
          <p:nvPr/>
        </p:nvGraphicFramePr>
        <p:xfrm>
          <a:off x="209912" y="3177762"/>
          <a:ext cx="2283029" cy="13432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Grafico 19">
            <a:extLst>
              <a:ext uri="{FF2B5EF4-FFF2-40B4-BE49-F238E27FC236}">
                <a16:creationId xmlns:a16="http://schemas.microsoft.com/office/drawing/2014/main" xmlns="" id="{169200EF-6B58-38CB-65C6-A756E32938D2}"/>
              </a:ext>
            </a:extLst>
          </p:cNvPr>
          <p:cNvGraphicFramePr>
            <a:graphicFrameLocks/>
          </p:cNvGraphicFramePr>
          <p:nvPr/>
        </p:nvGraphicFramePr>
        <p:xfrm>
          <a:off x="209912" y="4385948"/>
          <a:ext cx="2283029" cy="1343290"/>
        </p:xfrm>
        <a:graphic>
          <a:graphicData uri="http://schemas.openxmlformats.org/drawingml/2006/chart">
            <c:chart xmlns:c="http://schemas.openxmlformats.org/drawingml/2006/chart" xmlns:r="http://schemas.openxmlformats.org/officeDocument/2006/relationships" r:id="rId3"/>
          </a:graphicData>
        </a:graphic>
      </p:graphicFrame>
      <p:sp>
        <p:nvSpPr>
          <p:cNvPr id="23" name="CasellaDiTesto 22">
            <a:extLst>
              <a:ext uri="{FF2B5EF4-FFF2-40B4-BE49-F238E27FC236}">
                <a16:creationId xmlns:a16="http://schemas.microsoft.com/office/drawing/2014/main" xmlns="" id="{44F8B558-FB59-7ABC-358E-085B21CAFEDF}"/>
              </a:ext>
            </a:extLst>
          </p:cNvPr>
          <p:cNvSpPr txBox="1"/>
          <p:nvPr/>
        </p:nvSpPr>
        <p:spPr>
          <a:xfrm>
            <a:off x="1870051" y="4620135"/>
            <a:ext cx="2721098" cy="800219"/>
          </a:xfrm>
          <a:prstGeom prst="rect">
            <a:avLst/>
          </a:prstGeom>
          <a:noFill/>
        </p:spPr>
        <p:txBody>
          <a:bodyPr wrap="square">
            <a:spAutoFit/>
          </a:bodyPr>
          <a:lstStyle>
            <a:defPPr>
              <a:defRPr lang="it-IT"/>
            </a:defPPr>
            <a:lvl1pPr>
              <a:defRPr sz="2800" u="sng">
                <a:solidFill>
                  <a:srgbClr val="C00000"/>
                </a:solidFill>
                <a:latin typeface="Century Gothic" panose="020B0502020202020204" pitchFamily="34" charset="0"/>
              </a:defRPr>
            </a:lvl1pPr>
          </a:lstStyle>
          <a:p>
            <a:r>
              <a:rPr lang="it-IT" sz="1800" dirty="0">
                <a:solidFill>
                  <a:srgbClr val="4EA72E"/>
                </a:solidFill>
              </a:rPr>
              <a:t>35,2%</a:t>
            </a:r>
          </a:p>
          <a:p>
            <a:r>
              <a:rPr lang="it-IT" sz="1400" u="none" dirty="0">
                <a:solidFill>
                  <a:srgbClr val="4EA72E"/>
                </a:solidFill>
              </a:rPr>
              <a:t>PREOCCUPATI PER </a:t>
            </a:r>
          </a:p>
          <a:p>
            <a:r>
              <a:rPr lang="it-IT" sz="1400" u="none" dirty="0">
                <a:solidFill>
                  <a:srgbClr val="4EA72E"/>
                </a:solidFill>
              </a:rPr>
              <a:t>LA MALA MOVIDA</a:t>
            </a:r>
          </a:p>
        </p:txBody>
      </p:sp>
      <p:sp>
        <p:nvSpPr>
          <p:cNvPr id="24" name="Rettangolo con angoli arrotondati 23">
            <a:extLst>
              <a:ext uri="{FF2B5EF4-FFF2-40B4-BE49-F238E27FC236}">
                <a16:creationId xmlns:a16="http://schemas.microsoft.com/office/drawing/2014/main" xmlns="" id="{95A242C0-EA0C-6646-20A1-B26A9FD377EE}"/>
              </a:ext>
            </a:extLst>
          </p:cNvPr>
          <p:cNvSpPr/>
          <p:nvPr/>
        </p:nvSpPr>
        <p:spPr bwMode="auto">
          <a:xfrm>
            <a:off x="9475586" y="2962888"/>
            <a:ext cx="772368" cy="510566"/>
          </a:xfrm>
          <a:prstGeom prst="roundRect">
            <a:avLst/>
          </a:prstGeom>
          <a:no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dirty="0">
                <a:ln>
                  <a:noFill/>
                </a:ln>
                <a:effectLst/>
                <a:latin typeface="Century Gothic" panose="020B0502020202020204" pitchFamily="34" charset="0"/>
              </a:rPr>
              <a:t>Italia</a:t>
            </a:r>
          </a:p>
        </p:txBody>
      </p:sp>
      <p:sp>
        <p:nvSpPr>
          <p:cNvPr id="26" name="Rettangolo con angoli arrotondati 25">
            <a:extLst>
              <a:ext uri="{FF2B5EF4-FFF2-40B4-BE49-F238E27FC236}">
                <a16:creationId xmlns:a16="http://schemas.microsoft.com/office/drawing/2014/main" xmlns="" id="{0FEFB1CE-6B66-C8B0-83FA-7554D6AC9F20}"/>
              </a:ext>
            </a:extLst>
          </p:cNvPr>
          <p:cNvSpPr/>
          <p:nvPr/>
        </p:nvSpPr>
        <p:spPr bwMode="auto">
          <a:xfrm>
            <a:off x="10272990" y="2940795"/>
            <a:ext cx="1322144" cy="531491"/>
          </a:xfrm>
          <a:prstGeom prst="roundRect">
            <a:avLst/>
          </a:prstGeom>
          <a:no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dirty="0">
                <a:ln>
                  <a:noFill/>
                </a:ln>
                <a:effectLst/>
                <a:latin typeface="Century Gothic" panose="020B0502020202020204" pitchFamily="34" charset="0"/>
              </a:rPr>
              <a:t>Nord Est</a:t>
            </a:r>
          </a:p>
        </p:txBody>
      </p:sp>
      <p:sp>
        <p:nvSpPr>
          <p:cNvPr id="27" name="Rettangolo con angoli arrotondati 26">
            <a:extLst>
              <a:ext uri="{FF2B5EF4-FFF2-40B4-BE49-F238E27FC236}">
                <a16:creationId xmlns:a16="http://schemas.microsoft.com/office/drawing/2014/main" xmlns="" id="{8E799B8C-A8D2-680F-46DF-8F12AFEE91D4}"/>
              </a:ext>
            </a:extLst>
          </p:cNvPr>
          <p:cNvSpPr/>
          <p:nvPr/>
        </p:nvSpPr>
        <p:spPr bwMode="auto">
          <a:xfrm>
            <a:off x="946994" y="3660286"/>
            <a:ext cx="772368" cy="510566"/>
          </a:xfrm>
          <a:prstGeom prst="roundRect">
            <a:avLst/>
          </a:prstGeom>
          <a:no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dirty="0">
                <a:ln>
                  <a:noFill/>
                </a:ln>
                <a:effectLst/>
                <a:latin typeface="Century Gothic" panose="020B0502020202020204" pitchFamily="34" charset="0"/>
              </a:rPr>
              <a:t>Italia</a:t>
            </a:r>
          </a:p>
        </p:txBody>
      </p:sp>
      <p:sp>
        <p:nvSpPr>
          <p:cNvPr id="28" name="Rettangolo con angoli arrotondati 27">
            <a:extLst>
              <a:ext uri="{FF2B5EF4-FFF2-40B4-BE49-F238E27FC236}">
                <a16:creationId xmlns:a16="http://schemas.microsoft.com/office/drawing/2014/main" xmlns="" id="{D55EA40F-0CE2-FA23-DC39-E297D335B9B1}"/>
              </a:ext>
            </a:extLst>
          </p:cNvPr>
          <p:cNvSpPr/>
          <p:nvPr/>
        </p:nvSpPr>
        <p:spPr bwMode="auto">
          <a:xfrm>
            <a:off x="690354" y="4802727"/>
            <a:ext cx="1322144" cy="531491"/>
          </a:xfrm>
          <a:prstGeom prst="roundRect">
            <a:avLst/>
          </a:prstGeom>
          <a:no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dirty="0">
                <a:ln>
                  <a:noFill/>
                </a:ln>
                <a:effectLst/>
                <a:latin typeface="Century Gothic" panose="020B0502020202020204" pitchFamily="34" charset="0"/>
              </a:rPr>
              <a:t>Nord </a:t>
            </a:r>
          </a:p>
          <a:p>
            <a:pPr marL="0" marR="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dirty="0">
                <a:ln>
                  <a:noFill/>
                </a:ln>
                <a:effectLst/>
                <a:latin typeface="Century Gothic" panose="020B0502020202020204" pitchFamily="34" charset="0"/>
              </a:rPr>
              <a:t>Est</a:t>
            </a:r>
          </a:p>
        </p:txBody>
      </p:sp>
      <p:sp>
        <p:nvSpPr>
          <p:cNvPr id="2" name="Titolo 1">
            <a:extLst>
              <a:ext uri="{FF2B5EF4-FFF2-40B4-BE49-F238E27FC236}">
                <a16:creationId xmlns:a16="http://schemas.microsoft.com/office/drawing/2014/main" xmlns="" id="{7DBB63B4-C0AA-5ACA-645A-5AB90C4566BF}"/>
              </a:ext>
            </a:extLst>
          </p:cNvPr>
          <p:cNvSpPr txBox="1">
            <a:spLocks/>
          </p:cNvSpPr>
          <p:nvPr/>
        </p:nvSpPr>
        <p:spPr>
          <a:xfrm>
            <a:off x="335360" y="248643"/>
            <a:ext cx="11809312" cy="747994"/>
          </a:xfrm>
          <a:prstGeom prst="rect">
            <a:avLst/>
          </a:prstGeom>
        </p:spPr>
        <p:txBody>
          <a:bodyPr wrap="square" lIns="67500" tIns="35100" rIns="67500" bIns="35100">
            <a:spAutoFit/>
          </a:bodyPr>
          <a:lstStyle/>
          <a:p>
            <a:pPr lvl="0">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La mala movida </a:t>
            </a:r>
            <a:r>
              <a:rPr kumimoji="0" lang="it-IT" sz="2200" b="1" i="0" u="non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 </a:t>
            </a:r>
            <a:r>
              <a:rPr lang="it-IT" sz="2200" dirty="0">
                <a:solidFill>
                  <a:srgbClr val="000000"/>
                </a:solidFill>
                <a:latin typeface="Century Gothic" panose="020B0502020202020204" pitchFamily="34" charset="0"/>
                <a:cs typeface="Times New Roman" panose="02020603050405020304" pitchFamily="18" charset="0"/>
              </a:rPr>
              <a:t>Il 35,2% degli imprenditori </a:t>
            </a:r>
            <a:r>
              <a:rPr lang="it-IT" sz="2200" dirty="0">
                <a:latin typeface="Century Gothic" panose="020B0502020202020204" pitchFamily="34" charset="0"/>
                <a:ea typeface="MS PGothic" charset="0"/>
                <a:cs typeface="Arial"/>
              </a:rPr>
              <a:t>del Nord Est </a:t>
            </a:r>
            <a:r>
              <a:rPr lang="it-IT" sz="2200" dirty="0">
                <a:solidFill>
                  <a:srgbClr val="000000"/>
                </a:solidFill>
                <a:latin typeface="Century Gothic" panose="020B0502020202020204" pitchFamily="34" charset="0"/>
                <a:cs typeface="Times New Roman" panose="02020603050405020304" pitchFamily="18" charset="0"/>
              </a:rPr>
              <a:t>teme il fenomeno della “mala movida”</a:t>
            </a:r>
            <a:r>
              <a:rPr kumimoji="0" lang="it-IT" sz="2200" i="0" u="none" kern="1200" cap="none" spc="0" normalizeH="0" baseline="0" noProof="0" dirty="0">
                <a:ln>
                  <a:noFill/>
                </a:ln>
                <a:effectLst/>
                <a:uLnTx/>
                <a:uFillTx/>
                <a:latin typeface="Century Gothic" panose="020B0502020202020204" pitchFamily="34" charset="0"/>
                <a:ea typeface="MS PGothic" charset="0"/>
                <a:cs typeface="Arial"/>
              </a:rPr>
              <a:t>. Il valore è superiore al dato Italia (30,2%).</a:t>
            </a:r>
          </a:p>
        </p:txBody>
      </p:sp>
    </p:spTree>
    <p:extLst>
      <p:ext uri="{BB962C8B-B14F-4D97-AF65-F5344CB8AC3E}">
        <p14:creationId xmlns:p14="http://schemas.microsoft.com/office/powerpoint/2010/main" val="3885056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9CF0F62-FEFF-FA78-290C-9E6A6085DFA0}"/>
            </a:ext>
          </a:extLst>
        </p:cNvPr>
        <p:cNvGrpSpPr/>
        <p:nvPr/>
      </p:nvGrpSpPr>
      <p:grpSpPr>
        <a:xfrm>
          <a:off x="0" y="0"/>
          <a:ext cx="0" cy="0"/>
          <a:chOff x="0" y="0"/>
          <a:chExt cx="0" cy="0"/>
        </a:xfrm>
      </p:grpSpPr>
      <p:sp>
        <p:nvSpPr>
          <p:cNvPr id="2" name="Rettangolo 1">
            <a:extLst>
              <a:ext uri="{FF2B5EF4-FFF2-40B4-BE49-F238E27FC236}">
                <a16:creationId xmlns:a16="http://schemas.microsoft.com/office/drawing/2014/main" xmlns="" id="{05F4ADBD-7289-0E14-4B2B-B0F5776C3F1E}"/>
              </a:ext>
            </a:extLst>
          </p:cNvPr>
          <p:cNvSpPr/>
          <p:nvPr/>
        </p:nvSpPr>
        <p:spPr>
          <a:xfrm>
            <a:off x="335360" y="1591477"/>
            <a:ext cx="11245328" cy="646331"/>
          </a:xfrm>
          <a:prstGeom prst="rect">
            <a:avLst/>
          </a:prstGeom>
        </p:spPr>
        <p:txBody>
          <a:bodyPr wrap="square">
            <a:spAutoFit/>
          </a:bodyPr>
          <a:lstStyle/>
          <a:p>
            <a:r>
              <a:rPr lang="it-IT" sz="1800" b="0" dirty="0">
                <a:latin typeface="Century Gothic" panose="020B0502020202020204" pitchFamily="34" charset="0"/>
              </a:rPr>
              <a:t>Nel territorio in cui opera la sua azienda, ha avuto notizia di imprenditori contattati da persone che hanno offerto prestiti al di fuori dei canali ufficiali o che hanno tentato di estorcere denaro?</a:t>
            </a:r>
          </a:p>
        </p:txBody>
      </p:sp>
      <p:sp>
        <p:nvSpPr>
          <p:cNvPr id="28" name="Titolo 1">
            <a:extLst>
              <a:ext uri="{FF2B5EF4-FFF2-40B4-BE49-F238E27FC236}">
                <a16:creationId xmlns:a16="http://schemas.microsoft.com/office/drawing/2014/main" xmlns="" id="{AB573C61-CFFB-22BE-8D66-3F3AC0879F1C}"/>
              </a:ext>
            </a:extLst>
          </p:cNvPr>
          <p:cNvSpPr txBox="1">
            <a:spLocks/>
          </p:cNvSpPr>
          <p:nvPr/>
        </p:nvSpPr>
        <p:spPr>
          <a:xfrm>
            <a:off x="335360" y="248643"/>
            <a:ext cx="11809312"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it-IT" sz="2200" dirty="0">
                <a:solidFill>
                  <a:srgbClr val="002060"/>
                </a:solidFill>
                <a:latin typeface="Century Gothic" panose="020B0502020202020204" pitchFamily="34" charset="0"/>
                <a:cs typeface="Arial"/>
              </a:rPr>
              <a:t>Tentativi di usura e racket </a:t>
            </a:r>
            <a:r>
              <a:rPr kumimoji="0" lang="it-IT" sz="2200" b="1" i="0" u="non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a:t>
            </a:r>
            <a:r>
              <a:rPr lang="it-IT" sz="2200" dirty="0">
                <a:solidFill>
                  <a:srgbClr val="000000"/>
                </a:solidFill>
                <a:latin typeface="Century Gothic" panose="020B0502020202020204" pitchFamily="34" charset="0"/>
                <a:cs typeface="Arial"/>
              </a:rPr>
              <a:t> Il 27,2% delle imprese del Nord Est ha sentito parlare o ha avuto notizia di imprenditori che sono stati esposti a tentativi di usura o di estorsione, dato sostanzialmente in linea con il valore nazionale (27,7%).</a:t>
            </a:r>
            <a:endParaRPr kumimoji="0" lang="it-IT" sz="2200" b="1" i="0" u="non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graphicFrame>
        <p:nvGraphicFramePr>
          <p:cNvPr id="10" name="Grafico 9">
            <a:extLst>
              <a:ext uri="{FF2B5EF4-FFF2-40B4-BE49-F238E27FC236}">
                <a16:creationId xmlns:a16="http://schemas.microsoft.com/office/drawing/2014/main" xmlns="" id="{34623A0C-AB9B-51F8-267C-058494C6296D}"/>
              </a:ext>
            </a:extLst>
          </p:cNvPr>
          <p:cNvGraphicFramePr>
            <a:graphicFrameLocks/>
          </p:cNvGraphicFramePr>
          <p:nvPr/>
        </p:nvGraphicFramePr>
        <p:xfrm>
          <a:off x="1271833" y="3256236"/>
          <a:ext cx="4119666" cy="203177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Grafico 11">
            <a:extLst>
              <a:ext uri="{FF2B5EF4-FFF2-40B4-BE49-F238E27FC236}">
                <a16:creationId xmlns:a16="http://schemas.microsoft.com/office/drawing/2014/main" xmlns="" id="{C1DA3299-A3CF-522D-EB75-F53D88E0C215}"/>
              </a:ext>
            </a:extLst>
          </p:cNvPr>
          <p:cNvGraphicFramePr>
            <a:graphicFrameLocks/>
          </p:cNvGraphicFramePr>
          <p:nvPr/>
        </p:nvGraphicFramePr>
        <p:xfrm>
          <a:off x="5841508" y="3256236"/>
          <a:ext cx="4119666" cy="2031771"/>
        </p:xfrm>
        <a:graphic>
          <a:graphicData uri="http://schemas.openxmlformats.org/drawingml/2006/chart">
            <c:chart xmlns:c="http://schemas.openxmlformats.org/drawingml/2006/chart" xmlns:r="http://schemas.openxmlformats.org/officeDocument/2006/relationships" r:id="rId3"/>
          </a:graphicData>
        </a:graphic>
      </p:graphicFrame>
      <p:sp>
        <p:nvSpPr>
          <p:cNvPr id="17" name="CasellaDiTesto 16">
            <a:extLst>
              <a:ext uri="{FF2B5EF4-FFF2-40B4-BE49-F238E27FC236}">
                <a16:creationId xmlns:a16="http://schemas.microsoft.com/office/drawing/2014/main" xmlns="" id="{76ACE08F-7742-EA50-9358-0A4EBF02AC9B}"/>
              </a:ext>
            </a:extLst>
          </p:cNvPr>
          <p:cNvSpPr txBox="1"/>
          <p:nvPr/>
        </p:nvSpPr>
        <p:spPr>
          <a:xfrm>
            <a:off x="2672177" y="3959075"/>
            <a:ext cx="1285680" cy="646331"/>
          </a:xfrm>
          <a:prstGeom prst="rect">
            <a:avLst/>
          </a:prstGeom>
          <a:noFill/>
        </p:spPr>
        <p:txBody>
          <a:bodyPr wrap="square" rtlCol="0">
            <a:spAutoFit/>
          </a:bodyPr>
          <a:lstStyle/>
          <a:p>
            <a:pPr algn="ctr"/>
            <a:r>
              <a:rPr lang="it-IT" sz="3600" b="1" dirty="0">
                <a:solidFill>
                  <a:srgbClr val="156082"/>
                </a:solidFill>
                <a:latin typeface="Century Gothic" panose="020B0502020202020204" pitchFamily="34" charset="0"/>
              </a:rPr>
              <a:t>27</a:t>
            </a:r>
            <a:r>
              <a:rPr lang="it-IT" sz="3200" b="1" dirty="0">
                <a:solidFill>
                  <a:srgbClr val="156082"/>
                </a:solidFill>
                <a:latin typeface="Century Gothic" panose="020B0502020202020204" pitchFamily="34" charset="0"/>
              </a:rPr>
              <a:t>,</a:t>
            </a:r>
            <a:r>
              <a:rPr lang="it-IT" sz="2400" b="1" dirty="0">
                <a:solidFill>
                  <a:srgbClr val="156082"/>
                </a:solidFill>
                <a:latin typeface="Century Gothic" panose="020B0502020202020204" pitchFamily="34" charset="0"/>
              </a:rPr>
              <a:t>7%</a:t>
            </a:r>
          </a:p>
        </p:txBody>
      </p:sp>
      <p:sp>
        <p:nvSpPr>
          <p:cNvPr id="20" name="Rettangolo 19">
            <a:extLst>
              <a:ext uri="{FF2B5EF4-FFF2-40B4-BE49-F238E27FC236}">
                <a16:creationId xmlns:a16="http://schemas.microsoft.com/office/drawing/2014/main" xmlns="" id="{F7CDAD41-8C62-0AA0-3D38-FFB700009622}"/>
              </a:ext>
            </a:extLst>
          </p:cNvPr>
          <p:cNvSpPr/>
          <p:nvPr/>
        </p:nvSpPr>
        <p:spPr>
          <a:xfrm>
            <a:off x="4564834" y="3984766"/>
            <a:ext cx="2078193" cy="584775"/>
          </a:xfrm>
          <a:prstGeom prst="rect">
            <a:avLst/>
          </a:prstGeom>
        </p:spPr>
        <p:txBody>
          <a:bodyPr wrap="square">
            <a:spAutoFit/>
          </a:bodyPr>
          <a:lstStyle/>
          <a:p>
            <a:pPr algn="ctr"/>
            <a:r>
              <a:rPr lang="it-IT" sz="1600" i="1" dirty="0">
                <a:solidFill>
                  <a:srgbClr val="C00000"/>
                </a:solidFill>
                <a:latin typeface="Century Gothic" panose="020B0502020202020204" pitchFamily="34" charset="0"/>
                <a:cs typeface="Calibri" panose="020F0502020204030204" pitchFamily="34" charset="0"/>
              </a:rPr>
              <a:t>USURA E </a:t>
            </a:r>
          </a:p>
          <a:p>
            <a:pPr algn="ctr"/>
            <a:r>
              <a:rPr lang="it-IT" sz="1600" i="1" dirty="0">
                <a:solidFill>
                  <a:srgbClr val="C00000"/>
                </a:solidFill>
                <a:latin typeface="Century Gothic" panose="020B0502020202020204" pitchFamily="34" charset="0"/>
                <a:cs typeface="Calibri" panose="020F0502020204030204" pitchFamily="34" charset="0"/>
              </a:rPr>
              <a:t>RACKET </a:t>
            </a:r>
          </a:p>
        </p:txBody>
      </p:sp>
      <p:cxnSp>
        <p:nvCxnSpPr>
          <p:cNvPr id="21" name="Connettore 2 20">
            <a:extLst>
              <a:ext uri="{FF2B5EF4-FFF2-40B4-BE49-F238E27FC236}">
                <a16:creationId xmlns:a16="http://schemas.microsoft.com/office/drawing/2014/main" xmlns="" id="{29DA3298-CC56-DD77-F36D-007C1C505384}"/>
              </a:ext>
            </a:extLst>
          </p:cNvPr>
          <p:cNvCxnSpPr/>
          <p:nvPr/>
        </p:nvCxnSpPr>
        <p:spPr bwMode="auto">
          <a:xfrm>
            <a:off x="4765897" y="4767766"/>
            <a:ext cx="1472101" cy="0"/>
          </a:xfrm>
          <a:prstGeom prst="straightConnector1">
            <a:avLst/>
          </a:prstGeom>
          <a:noFill/>
          <a:ln w="38100" cap="flat" cmpd="sng" algn="ctr">
            <a:solidFill>
              <a:srgbClr val="C00000"/>
            </a:solidFill>
            <a:prstDash val="solid"/>
            <a:round/>
            <a:headEnd type="none" w="med" len="med"/>
            <a:tailEnd type="triangle"/>
          </a:ln>
          <a:effectLst/>
        </p:spPr>
      </p:cxnSp>
      <p:cxnSp>
        <p:nvCxnSpPr>
          <p:cNvPr id="24" name="Connettore 2 23">
            <a:extLst>
              <a:ext uri="{FF2B5EF4-FFF2-40B4-BE49-F238E27FC236}">
                <a16:creationId xmlns:a16="http://schemas.microsoft.com/office/drawing/2014/main" xmlns="" id="{A34CFC15-0481-49B6-2560-1A43263C83B6}"/>
              </a:ext>
            </a:extLst>
          </p:cNvPr>
          <p:cNvCxnSpPr>
            <a:cxnSpLocks/>
          </p:cNvCxnSpPr>
          <p:nvPr/>
        </p:nvCxnSpPr>
        <p:spPr bwMode="auto">
          <a:xfrm flipH="1">
            <a:off x="4814768" y="3774480"/>
            <a:ext cx="1387365" cy="0"/>
          </a:xfrm>
          <a:prstGeom prst="straightConnector1">
            <a:avLst/>
          </a:prstGeom>
          <a:noFill/>
          <a:ln w="38100" cap="flat" cmpd="sng" algn="ctr">
            <a:solidFill>
              <a:srgbClr val="C00000"/>
            </a:solidFill>
            <a:prstDash val="solid"/>
            <a:round/>
            <a:headEnd type="none" w="med" len="med"/>
            <a:tailEnd type="triangle"/>
          </a:ln>
          <a:effectLst/>
        </p:spPr>
      </p:cxnSp>
      <p:sp>
        <p:nvSpPr>
          <p:cNvPr id="25" name="CasellaDiTesto 24">
            <a:extLst>
              <a:ext uri="{FF2B5EF4-FFF2-40B4-BE49-F238E27FC236}">
                <a16:creationId xmlns:a16="http://schemas.microsoft.com/office/drawing/2014/main" xmlns="" id="{63190E3F-2765-5446-7F36-A29AB642E75E}"/>
              </a:ext>
            </a:extLst>
          </p:cNvPr>
          <p:cNvSpPr txBox="1"/>
          <p:nvPr/>
        </p:nvSpPr>
        <p:spPr>
          <a:xfrm>
            <a:off x="7228006" y="3959075"/>
            <a:ext cx="1285680" cy="646331"/>
          </a:xfrm>
          <a:prstGeom prst="rect">
            <a:avLst/>
          </a:prstGeom>
          <a:noFill/>
        </p:spPr>
        <p:txBody>
          <a:bodyPr wrap="square" rtlCol="0">
            <a:spAutoFit/>
          </a:bodyPr>
          <a:lstStyle/>
          <a:p>
            <a:pPr algn="ctr"/>
            <a:r>
              <a:rPr lang="it-IT" sz="3600" b="1" dirty="0">
                <a:solidFill>
                  <a:srgbClr val="92D050"/>
                </a:solidFill>
                <a:latin typeface="Century Gothic" panose="020B0502020202020204" pitchFamily="34" charset="0"/>
              </a:rPr>
              <a:t>27</a:t>
            </a:r>
            <a:r>
              <a:rPr lang="it-IT" sz="3200" b="1" dirty="0">
                <a:solidFill>
                  <a:srgbClr val="92D050"/>
                </a:solidFill>
                <a:latin typeface="Century Gothic" panose="020B0502020202020204" pitchFamily="34" charset="0"/>
              </a:rPr>
              <a:t>,</a:t>
            </a:r>
            <a:r>
              <a:rPr lang="it-IT" sz="2400" dirty="0">
                <a:solidFill>
                  <a:srgbClr val="92D050"/>
                </a:solidFill>
                <a:latin typeface="Century Gothic" panose="020B0502020202020204" pitchFamily="34" charset="0"/>
              </a:rPr>
              <a:t>2</a:t>
            </a:r>
            <a:r>
              <a:rPr lang="it-IT" sz="2400" b="1" dirty="0">
                <a:solidFill>
                  <a:srgbClr val="92D050"/>
                </a:solidFill>
                <a:latin typeface="Century Gothic" panose="020B0502020202020204" pitchFamily="34" charset="0"/>
              </a:rPr>
              <a:t>%</a:t>
            </a:r>
          </a:p>
        </p:txBody>
      </p:sp>
      <p:sp>
        <p:nvSpPr>
          <p:cNvPr id="26" name="Rettangolo con angoli arrotondati 25">
            <a:extLst>
              <a:ext uri="{FF2B5EF4-FFF2-40B4-BE49-F238E27FC236}">
                <a16:creationId xmlns:a16="http://schemas.microsoft.com/office/drawing/2014/main" xmlns="" id="{175E1AE3-5AD3-8878-6CAC-467276F0A7D4}"/>
              </a:ext>
            </a:extLst>
          </p:cNvPr>
          <p:cNvSpPr/>
          <p:nvPr/>
        </p:nvSpPr>
        <p:spPr bwMode="auto">
          <a:xfrm>
            <a:off x="2230827" y="2836845"/>
            <a:ext cx="2308193" cy="422633"/>
          </a:xfrm>
          <a:prstGeom prst="roundRect">
            <a:avLst/>
          </a:prstGeom>
          <a:solidFill>
            <a:srgbClr val="156082"/>
          </a:solidFill>
          <a:ln w="12700" cap="flat" cmpd="sng" algn="ctr">
            <a:solidFill>
              <a:srgbClr val="3333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1800" i="0" u="none" strike="noStrike" cap="none" normalizeH="0" baseline="0" dirty="0">
                <a:ln>
                  <a:noFill/>
                </a:ln>
                <a:solidFill>
                  <a:schemeClr val="bg1"/>
                </a:solidFill>
                <a:effectLst/>
                <a:latin typeface="Century Gothic" panose="020B0502020202020204" pitchFamily="34" charset="0"/>
              </a:rPr>
              <a:t>Italia</a:t>
            </a:r>
          </a:p>
        </p:txBody>
      </p:sp>
      <p:sp>
        <p:nvSpPr>
          <p:cNvPr id="29" name="Rettangolo con angoli arrotondati 28">
            <a:extLst>
              <a:ext uri="{FF2B5EF4-FFF2-40B4-BE49-F238E27FC236}">
                <a16:creationId xmlns:a16="http://schemas.microsoft.com/office/drawing/2014/main" xmlns="" id="{521EAFF4-C0ED-7612-C7AF-5943DB02A145}"/>
              </a:ext>
            </a:extLst>
          </p:cNvPr>
          <p:cNvSpPr/>
          <p:nvPr/>
        </p:nvSpPr>
        <p:spPr bwMode="auto">
          <a:xfrm>
            <a:off x="6705884" y="2836845"/>
            <a:ext cx="2308193" cy="422633"/>
          </a:xfrm>
          <a:prstGeom prst="roundRect">
            <a:avLst/>
          </a:prstGeom>
          <a:solidFill>
            <a:srgbClr val="4EA72E"/>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1800" i="0" u="none" strike="noStrike" cap="none" normalizeH="0" baseline="0" dirty="0">
                <a:ln>
                  <a:noFill/>
                </a:ln>
                <a:solidFill>
                  <a:schemeClr val="bg1"/>
                </a:solidFill>
                <a:effectLst/>
                <a:latin typeface="Century Gothic" panose="020B0502020202020204" pitchFamily="34" charset="0"/>
              </a:rPr>
              <a:t>Nord Est</a:t>
            </a:r>
          </a:p>
        </p:txBody>
      </p:sp>
      <p:sp>
        <p:nvSpPr>
          <p:cNvPr id="30" name="CasellaDiTesto 29">
            <a:extLst>
              <a:ext uri="{FF2B5EF4-FFF2-40B4-BE49-F238E27FC236}">
                <a16:creationId xmlns:a16="http://schemas.microsoft.com/office/drawing/2014/main" xmlns="" id="{85EB34F6-BB4A-C87D-D3FB-453724F56D85}"/>
              </a:ext>
            </a:extLst>
          </p:cNvPr>
          <p:cNvSpPr txBox="1"/>
          <p:nvPr/>
        </p:nvSpPr>
        <p:spPr>
          <a:xfrm>
            <a:off x="1846555" y="5243540"/>
            <a:ext cx="7794595" cy="584775"/>
          </a:xfrm>
          <a:prstGeom prst="rect">
            <a:avLst/>
          </a:prstGeom>
          <a:solidFill>
            <a:schemeClr val="accent3">
              <a:lumMod val="95000"/>
            </a:schemeClr>
          </a:solidFill>
        </p:spPr>
        <p:txBody>
          <a:bodyPr wrap="square" rtlCol="0">
            <a:spAutoFit/>
          </a:bodyPr>
          <a:lstStyle/>
          <a:p>
            <a:pPr algn="ctr"/>
            <a:r>
              <a:rPr lang="it-IT" sz="1600" b="0" i="1" dirty="0">
                <a:latin typeface="Century Gothic" panose="020B0502020202020204" pitchFamily="34" charset="0"/>
              </a:rPr>
              <a:t>«Sì, ho avuto notizia di imprenditori contattati da persone che hanno offerto prestiti al di fuori dei canali ufficiali o che hanno tentato di estorcere denaro»</a:t>
            </a:r>
          </a:p>
        </p:txBody>
      </p:sp>
      <p:sp>
        <p:nvSpPr>
          <p:cNvPr id="3" name="Text Box 49">
            <a:extLst>
              <a:ext uri="{FF2B5EF4-FFF2-40B4-BE49-F238E27FC236}">
                <a16:creationId xmlns:a16="http://schemas.microsoft.com/office/drawing/2014/main" xmlns="" id="{564B7B7A-0B48-2290-D31D-DCD55DCC9E35}"/>
              </a:ext>
            </a:extLst>
          </p:cNvPr>
          <p:cNvSpPr txBox="1">
            <a:spLocks noChangeArrowheads="1"/>
          </p:cNvSpPr>
          <p:nvPr/>
        </p:nvSpPr>
        <p:spPr bwMode="auto">
          <a:xfrm>
            <a:off x="242888" y="6361113"/>
            <a:ext cx="114697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Italia 1.600 casi; Nord Est 264 casi.</a:t>
            </a:r>
            <a:r>
              <a:rPr lang="it-IT" altLang="ja-JP" sz="900" b="0" dirty="0">
                <a:solidFill>
                  <a:srgbClr val="000000"/>
                </a:solidFill>
                <a:latin typeface="Century Gothic" panose="020B0502020202020204" pitchFamily="34" charset="0"/>
              </a:rPr>
              <a:t>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Tree>
    <p:extLst>
      <p:ext uri="{BB962C8B-B14F-4D97-AF65-F5344CB8AC3E}">
        <p14:creationId xmlns:p14="http://schemas.microsoft.com/office/powerpoint/2010/main" val="1942115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2ED82410-E4D3-4DBE-9012-E275CF020CF8}"/>
              </a:ext>
            </a:extLst>
          </p:cNvPr>
          <p:cNvSpPr txBox="1"/>
          <p:nvPr/>
        </p:nvSpPr>
        <p:spPr>
          <a:xfrm>
            <a:off x="334962" y="1824552"/>
            <a:ext cx="11585396" cy="646331"/>
          </a:xfrm>
          <a:prstGeom prst="rect">
            <a:avLst/>
          </a:prstGeom>
          <a:noFill/>
        </p:spPr>
        <p:txBody>
          <a:bodyPr wrap="square">
            <a:spAutoFit/>
          </a:bodyPr>
          <a:lstStyle/>
          <a:p>
            <a:r>
              <a:rPr lang="it-IT" sz="1800" b="0">
                <a:effectLst/>
                <a:latin typeface="Century Gothic" panose="020B0502020202020204" pitchFamily="34" charset="0"/>
                <a:ea typeface="Times New Roman" panose="02020603050405020304" pitchFamily="18" charset="0"/>
                <a:cs typeface="Times New Roman" panose="02020603050405020304" pitchFamily="18" charset="0"/>
              </a:rPr>
              <a:t>Quanto ritiene grave il problema dell’esposizione delle imprese del commercio al dettaglio, dei bar, dei ristoranti, al rischio dell’usura, racket, ed estorsioni?</a:t>
            </a:r>
            <a:endParaRPr lang="it-IT" sz="1800" b="0">
              <a:latin typeface="Century Gothic" panose="020B0502020202020204" pitchFamily="34" charset="0"/>
            </a:endParaRPr>
          </a:p>
        </p:txBody>
      </p:sp>
      <p:sp>
        <p:nvSpPr>
          <p:cNvPr id="15" name="Text Box 18">
            <a:extLst>
              <a:ext uri="{FF2B5EF4-FFF2-40B4-BE49-F238E27FC236}">
                <a16:creationId xmlns:a16="http://schemas.microsoft.com/office/drawing/2014/main" xmlns="" id="{C39D0ED2-7596-2028-C8A5-510C70039FA0}"/>
              </a:ext>
            </a:extLst>
          </p:cNvPr>
          <p:cNvSpPr txBox="1">
            <a:spLocks noChangeArrowheads="1"/>
          </p:cNvSpPr>
          <p:nvPr/>
        </p:nvSpPr>
        <p:spPr bwMode="auto">
          <a:xfrm>
            <a:off x="2645040" y="4910684"/>
            <a:ext cx="1495175" cy="34073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12700">
                <a:solidFill>
                  <a:srgbClr val="333399"/>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square" lIns="90000" tIns="46800" rIns="90000" bIns="4680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it-IT" sz="1600" i="0" u="none" strike="noStrike" kern="1200" cap="none" spc="0" normalizeH="0" baseline="0" noProof="0">
                <a:ln>
                  <a:noFill/>
                </a:ln>
                <a:effectLst/>
                <a:uLnTx/>
                <a:uFillTx/>
                <a:latin typeface="Century Gothic" panose="020B0502020202020204" pitchFamily="34" charset="0"/>
                <a:ea typeface="ＭＳ Ｐゴシック" charset="0"/>
                <a:cs typeface="Arial"/>
              </a:rPr>
              <a:t>Molto</a:t>
            </a:r>
          </a:p>
        </p:txBody>
      </p:sp>
      <p:sp>
        <p:nvSpPr>
          <p:cNvPr id="16" name="Text Box 18">
            <a:extLst>
              <a:ext uri="{FF2B5EF4-FFF2-40B4-BE49-F238E27FC236}">
                <a16:creationId xmlns:a16="http://schemas.microsoft.com/office/drawing/2014/main" xmlns="" id="{5026FC60-E9B6-EC8A-8B76-ABD66221A9C4}"/>
              </a:ext>
            </a:extLst>
          </p:cNvPr>
          <p:cNvSpPr txBox="1">
            <a:spLocks noChangeArrowheads="1"/>
          </p:cNvSpPr>
          <p:nvPr/>
        </p:nvSpPr>
        <p:spPr bwMode="auto">
          <a:xfrm>
            <a:off x="4912833" y="4920511"/>
            <a:ext cx="1585772" cy="34073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12700">
                <a:solidFill>
                  <a:srgbClr val="333399"/>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square" lIns="90000" tIns="46800" rIns="90000" bIns="46800">
            <a:spAutoFit/>
          </a:bodyPr>
          <a:lstStyle/>
          <a:p>
            <a:pPr algn="ctr"/>
            <a:r>
              <a:rPr lang="it-IT" sz="1600">
                <a:latin typeface="Century Gothic" panose="020B0502020202020204" pitchFamily="34" charset="0"/>
              </a:rPr>
              <a:t>Abbastanza</a:t>
            </a:r>
            <a:endParaRPr lang="it-IT" sz="1400">
              <a:latin typeface="Century Gothic" panose="020B0502020202020204" pitchFamily="34" charset="0"/>
            </a:endParaRPr>
          </a:p>
        </p:txBody>
      </p:sp>
      <p:sp>
        <p:nvSpPr>
          <p:cNvPr id="17" name="Text Box 18">
            <a:extLst>
              <a:ext uri="{FF2B5EF4-FFF2-40B4-BE49-F238E27FC236}">
                <a16:creationId xmlns:a16="http://schemas.microsoft.com/office/drawing/2014/main" xmlns="" id="{055A36F2-1C8B-4D15-7632-48AC13D88168}"/>
              </a:ext>
            </a:extLst>
          </p:cNvPr>
          <p:cNvSpPr txBox="1">
            <a:spLocks noChangeArrowheads="1"/>
          </p:cNvSpPr>
          <p:nvPr/>
        </p:nvSpPr>
        <p:spPr bwMode="auto">
          <a:xfrm>
            <a:off x="6895264" y="4896385"/>
            <a:ext cx="1636545" cy="34073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12700">
                <a:solidFill>
                  <a:srgbClr val="333399"/>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square" lIns="90000" tIns="46800" rIns="90000" bIns="46800">
            <a:spAutoFit/>
          </a:bodyPr>
          <a:lstStyle/>
          <a:p>
            <a:pPr algn="ctr">
              <a:spcBef>
                <a:spcPct val="50000"/>
              </a:spcBef>
              <a:defRPr/>
            </a:pPr>
            <a:r>
              <a:rPr lang="it-IT" sz="1600">
                <a:latin typeface="Century Gothic" panose="020B0502020202020204" pitchFamily="34" charset="0"/>
              </a:rPr>
              <a:t>Poco</a:t>
            </a:r>
            <a:endParaRPr kumimoji="0" lang="it-IT" sz="1600" i="0" u="none" strike="noStrike" kern="1200" cap="none" spc="0" normalizeH="0" baseline="0" noProof="0">
              <a:ln>
                <a:noFill/>
              </a:ln>
              <a:effectLst/>
              <a:uLnTx/>
              <a:uFillTx/>
              <a:latin typeface="Century Gothic" panose="020B0502020202020204" pitchFamily="34" charset="0"/>
              <a:ea typeface="ＭＳ Ｐゴシック" charset="0"/>
              <a:cs typeface="Arial"/>
            </a:endParaRPr>
          </a:p>
        </p:txBody>
      </p:sp>
      <p:sp>
        <p:nvSpPr>
          <p:cNvPr id="18" name="Text Box 18">
            <a:extLst>
              <a:ext uri="{FF2B5EF4-FFF2-40B4-BE49-F238E27FC236}">
                <a16:creationId xmlns:a16="http://schemas.microsoft.com/office/drawing/2014/main" xmlns="" id="{04E34667-E03B-D26F-EABB-21A8BD652C9D}"/>
              </a:ext>
            </a:extLst>
          </p:cNvPr>
          <p:cNvSpPr txBox="1">
            <a:spLocks noChangeArrowheads="1"/>
          </p:cNvSpPr>
          <p:nvPr/>
        </p:nvSpPr>
        <p:spPr bwMode="auto">
          <a:xfrm>
            <a:off x="9146968" y="4936219"/>
            <a:ext cx="1636545" cy="34073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12700">
                <a:solidFill>
                  <a:srgbClr val="333399"/>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square" lIns="90000" tIns="46800" rIns="90000" bIns="46800">
            <a:spAutoFit/>
          </a:bodyPr>
          <a:lstStyle/>
          <a:p>
            <a:pPr algn="ctr"/>
            <a:r>
              <a:rPr lang="it-IT" sz="1600">
                <a:latin typeface="Century Gothic" panose="020B0502020202020204" pitchFamily="34" charset="0"/>
              </a:rPr>
              <a:t>Per nulla</a:t>
            </a:r>
            <a:endParaRPr lang="it-IT" sz="1400">
              <a:latin typeface="Century Gothic" panose="020B0502020202020204" pitchFamily="34" charset="0"/>
            </a:endParaRPr>
          </a:p>
        </p:txBody>
      </p:sp>
      <p:sp>
        <p:nvSpPr>
          <p:cNvPr id="20" name="CasellaDiTesto 19">
            <a:extLst>
              <a:ext uri="{FF2B5EF4-FFF2-40B4-BE49-F238E27FC236}">
                <a16:creationId xmlns:a16="http://schemas.microsoft.com/office/drawing/2014/main" xmlns="" id="{46FF89A7-8F39-F3BA-E803-F25BF0225244}"/>
              </a:ext>
            </a:extLst>
          </p:cNvPr>
          <p:cNvSpPr txBox="1"/>
          <p:nvPr/>
        </p:nvSpPr>
        <p:spPr>
          <a:xfrm>
            <a:off x="2248858" y="5202484"/>
            <a:ext cx="2210073" cy="900246"/>
          </a:xfrm>
          <a:prstGeom prst="rect">
            <a:avLst/>
          </a:prstGeom>
          <a:noFill/>
        </p:spPr>
        <p:txBody>
          <a:bodyPr wrap="square">
            <a:spAutoFit/>
          </a:bodyPr>
          <a:lstStyle/>
          <a:p>
            <a:pPr algn="just"/>
            <a:r>
              <a:rPr lang="it-IT" sz="1050" b="0" i="1">
                <a:latin typeface="Century Gothic" panose="020B0502020202020204" pitchFamily="34" charset="0"/>
                <a:ea typeface="ＭＳ Ｐゴシック" charset="0"/>
                <a:cs typeface="Arial"/>
              </a:rPr>
              <a:t>e sono anche molto preoccupato per chi fa il mio mestiere di imprenditore nella zona in cui opera la mia impresa</a:t>
            </a:r>
          </a:p>
        </p:txBody>
      </p:sp>
      <p:sp>
        <p:nvSpPr>
          <p:cNvPr id="22" name="CasellaDiTesto 21">
            <a:extLst>
              <a:ext uri="{FF2B5EF4-FFF2-40B4-BE49-F238E27FC236}">
                <a16:creationId xmlns:a16="http://schemas.microsoft.com/office/drawing/2014/main" xmlns="" id="{D6804C28-8C70-9DE0-81CD-E5293EF374A1}"/>
              </a:ext>
            </a:extLst>
          </p:cNvPr>
          <p:cNvSpPr txBox="1"/>
          <p:nvPr/>
        </p:nvSpPr>
        <p:spPr>
          <a:xfrm>
            <a:off x="4589096" y="5170670"/>
            <a:ext cx="2119427" cy="900246"/>
          </a:xfrm>
          <a:prstGeom prst="rect">
            <a:avLst/>
          </a:prstGeom>
          <a:noFill/>
        </p:spPr>
        <p:txBody>
          <a:bodyPr wrap="square">
            <a:spAutoFit/>
          </a:bodyPr>
          <a:lstStyle/>
          <a:p>
            <a:pPr algn="just"/>
            <a:r>
              <a:rPr lang="it-IT" sz="1050" b="0" i="1" dirty="0">
                <a:latin typeface="Century Gothic" panose="020B0502020202020204" pitchFamily="34" charset="0"/>
                <a:ea typeface="ＭＳ Ｐゴシック" charset="0"/>
                <a:cs typeface="Arial"/>
              </a:rPr>
              <a:t>sono preoccupato in generale, anche se al momento non vedo rischi per chi fa il mio mestiere di imprenditore</a:t>
            </a:r>
          </a:p>
        </p:txBody>
      </p:sp>
      <p:sp>
        <p:nvSpPr>
          <p:cNvPr id="23" name="CasellaDiTesto 22">
            <a:extLst>
              <a:ext uri="{FF2B5EF4-FFF2-40B4-BE49-F238E27FC236}">
                <a16:creationId xmlns:a16="http://schemas.microsoft.com/office/drawing/2014/main" xmlns="" id="{582B2859-2031-91E4-B7BF-527E3C503770}"/>
              </a:ext>
            </a:extLst>
          </p:cNvPr>
          <p:cNvSpPr txBox="1"/>
          <p:nvPr/>
        </p:nvSpPr>
        <p:spPr>
          <a:xfrm>
            <a:off x="6751598" y="5153284"/>
            <a:ext cx="2026955" cy="900246"/>
          </a:xfrm>
          <a:prstGeom prst="rect">
            <a:avLst/>
          </a:prstGeom>
          <a:noFill/>
        </p:spPr>
        <p:txBody>
          <a:bodyPr wrap="square">
            <a:spAutoFit/>
          </a:bodyPr>
          <a:lstStyle/>
          <a:p>
            <a:pPr algn="just"/>
            <a:r>
              <a:rPr lang="it-IT" sz="1050" b="0" i="1">
                <a:latin typeface="Century Gothic" panose="020B0502020202020204" pitchFamily="34" charset="0"/>
                <a:ea typeface="ＭＳ Ｐゴシック" charset="0"/>
                <a:cs typeface="Arial"/>
              </a:rPr>
              <a:t>è un rischio che esiste, ma riguarda altre zone del paese, non certamente chi fa l’imprenditore nella zona in cui opera la mia impresa</a:t>
            </a:r>
          </a:p>
        </p:txBody>
      </p:sp>
      <p:sp>
        <p:nvSpPr>
          <p:cNvPr id="13" name="Text Box 49">
            <a:extLst>
              <a:ext uri="{FF2B5EF4-FFF2-40B4-BE49-F238E27FC236}">
                <a16:creationId xmlns:a16="http://schemas.microsoft.com/office/drawing/2014/main" xmlns="" id="{A9CD9026-1E12-9BF9-3F83-9622160BB102}"/>
              </a:ext>
            </a:extLst>
          </p:cNvPr>
          <p:cNvSpPr txBox="1">
            <a:spLocks noChangeArrowheads="1"/>
          </p:cNvSpPr>
          <p:nvPr/>
        </p:nvSpPr>
        <p:spPr bwMode="auto">
          <a:xfrm>
            <a:off x="242888" y="6361113"/>
            <a:ext cx="114756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a:t>
            </a:r>
            <a:r>
              <a:rPr lang="es-ES" altLang="it-IT" sz="900" b="0" dirty="0">
                <a:solidFill>
                  <a:srgbClr val="000000"/>
                </a:solidFill>
                <a:latin typeface="Century Gothic" panose="020B0502020202020204" pitchFamily="34" charset="0"/>
              </a:rPr>
              <a:t>Italia 1.600 casi; Nord Est 264 casi.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
        <p:nvSpPr>
          <p:cNvPr id="5" name="Titolo 1">
            <a:extLst>
              <a:ext uri="{FF2B5EF4-FFF2-40B4-BE49-F238E27FC236}">
                <a16:creationId xmlns:a16="http://schemas.microsoft.com/office/drawing/2014/main" xmlns="" id="{605346BF-B166-13C1-229B-E0D9240AC5A4}"/>
              </a:ext>
            </a:extLst>
          </p:cNvPr>
          <p:cNvSpPr txBox="1">
            <a:spLocks/>
          </p:cNvSpPr>
          <p:nvPr/>
        </p:nvSpPr>
        <p:spPr>
          <a:xfrm>
            <a:off x="335360" y="248643"/>
            <a:ext cx="11809312"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Esposizione all’usura e al racket |</a:t>
            </a:r>
            <a:r>
              <a:rPr kumimoji="0" lang="it-IT" sz="2200" b="1" i="0" u="none" kern="1200" cap="none" spc="0" normalizeH="0" baseline="0" noProof="0" dirty="0">
                <a:ln>
                  <a:noFill/>
                </a:ln>
                <a:effectLst/>
                <a:uLnTx/>
                <a:uFillTx/>
                <a:latin typeface="Century Gothic" panose="020B0502020202020204" pitchFamily="34" charset="0"/>
                <a:ea typeface="MS PGothic" charset="0"/>
                <a:cs typeface="Arial"/>
              </a:rPr>
              <a:t> </a:t>
            </a:r>
            <a:r>
              <a:rPr lang="it-IT" sz="2200" dirty="0">
                <a:latin typeface="Century Gothic" panose="020B0502020202020204" pitchFamily="34" charset="0"/>
                <a:ea typeface="MS PGothic" charset="0"/>
                <a:cs typeface="Arial"/>
              </a:rPr>
              <a:t>Il 29,7% delle imprese del Nord Est dichiara di essere  «molto preoccupato» per il rischio di usura e racket. Valore superiore al dato nazionale (25,8%). </a:t>
            </a:r>
            <a:endParaRPr kumimoji="0" lang="it-IT" sz="2200" b="1" i="0" u="non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grpSp>
        <p:nvGrpSpPr>
          <p:cNvPr id="7" name="Gruppo 6">
            <a:extLst>
              <a:ext uri="{FF2B5EF4-FFF2-40B4-BE49-F238E27FC236}">
                <a16:creationId xmlns:a16="http://schemas.microsoft.com/office/drawing/2014/main" xmlns="" id="{8F5AF4BA-36CA-1D6D-F6B5-2AD57CD49C87}"/>
              </a:ext>
            </a:extLst>
          </p:cNvPr>
          <p:cNvGrpSpPr/>
          <p:nvPr/>
        </p:nvGrpSpPr>
        <p:grpSpPr>
          <a:xfrm>
            <a:off x="331373" y="2709580"/>
            <a:ext cx="1917485" cy="900455"/>
            <a:chOff x="9745878" y="5284705"/>
            <a:chExt cx="1917485" cy="900455"/>
          </a:xfrm>
        </p:grpSpPr>
        <p:sp>
          <p:nvSpPr>
            <p:cNvPr id="14" name="CasellaDiTesto 13">
              <a:extLst>
                <a:ext uri="{FF2B5EF4-FFF2-40B4-BE49-F238E27FC236}">
                  <a16:creationId xmlns:a16="http://schemas.microsoft.com/office/drawing/2014/main" xmlns="" id="{BBB0A862-50B9-EADD-3050-CB82C50B74FD}"/>
                </a:ext>
              </a:extLst>
            </p:cNvPr>
            <p:cNvSpPr txBox="1"/>
            <p:nvPr/>
          </p:nvSpPr>
          <p:spPr>
            <a:xfrm>
              <a:off x="9745878" y="5284705"/>
              <a:ext cx="1574761" cy="276999"/>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sz="1200" b="0" i="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Valori percentuali</a:t>
              </a:r>
            </a:p>
          </p:txBody>
        </p:sp>
        <p:grpSp>
          <p:nvGrpSpPr>
            <p:cNvPr id="19" name="Gruppo 18">
              <a:extLst>
                <a:ext uri="{FF2B5EF4-FFF2-40B4-BE49-F238E27FC236}">
                  <a16:creationId xmlns:a16="http://schemas.microsoft.com/office/drawing/2014/main" xmlns="" id="{47587F6B-1FE3-40DF-569D-DEECDE8A3E28}"/>
                </a:ext>
              </a:extLst>
            </p:cNvPr>
            <p:cNvGrpSpPr/>
            <p:nvPr/>
          </p:nvGrpSpPr>
          <p:grpSpPr>
            <a:xfrm>
              <a:off x="9999304" y="5565655"/>
              <a:ext cx="1664059" cy="619505"/>
              <a:chOff x="9766039" y="5482642"/>
              <a:chExt cx="1060803" cy="619505"/>
            </a:xfrm>
          </p:grpSpPr>
          <p:sp>
            <p:nvSpPr>
              <p:cNvPr id="21" name="CasellaDiTesto 20">
                <a:extLst>
                  <a:ext uri="{FF2B5EF4-FFF2-40B4-BE49-F238E27FC236}">
                    <a16:creationId xmlns:a16="http://schemas.microsoft.com/office/drawing/2014/main" xmlns="" id="{3AD28DCE-6069-BFD5-C09B-B55560EE2A3B}"/>
                  </a:ext>
                </a:extLst>
              </p:cNvPr>
              <p:cNvSpPr txBox="1"/>
              <p:nvPr/>
            </p:nvSpPr>
            <p:spPr>
              <a:xfrm>
                <a:off x="9766039" y="5528808"/>
                <a:ext cx="265477" cy="215444"/>
              </a:xfrm>
              <a:prstGeom prst="rect">
                <a:avLst/>
              </a:prstGeom>
              <a:solidFill>
                <a:srgbClr val="92D050"/>
              </a:solidFill>
            </p:spPr>
            <p:txBody>
              <a:bodyPr wrap="square" rtlCol="0">
                <a:spAutoFit/>
              </a:bodyPr>
              <a:lstStyle/>
              <a:p>
                <a:endParaRPr lang="it-IT" dirty="0"/>
              </a:p>
            </p:txBody>
          </p:sp>
          <p:sp>
            <p:nvSpPr>
              <p:cNvPr id="24" name="CasellaDiTesto 23">
                <a:extLst>
                  <a:ext uri="{FF2B5EF4-FFF2-40B4-BE49-F238E27FC236}">
                    <a16:creationId xmlns:a16="http://schemas.microsoft.com/office/drawing/2014/main" xmlns="" id="{FD0C4D21-DA80-1B7F-C0CF-D53C9C402F19}"/>
                  </a:ext>
                </a:extLst>
              </p:cNvPr>
              <p:cNvSpPr txBox="1"/>
              <p:nvPr/>
            </p:nvSpPr>
            <p:spPr>
              <a:xfrm>
                <a:off x="9766039" y="5840536"/>
                <a:ext cx="265477" cy="215444"/>
              </a:xfrm>
              <a:prstGeom prst="rect">
                <a:avLst/>
              </a:prstGeom>
              <a:solidFill>
                <a:srgbClr val="156082"/>
              </a:solidFill>
            </p:spPr>
            <p:txBody>
              <a:bodyPr wrap="square" rtlCol="0">
                <a:spAutoFit/>
              </a:bodyPr>
              <a:lstStyle/>
              <a:p>
                <a:endParaRPr lang="it-IT"/>
              </a:p>
            </p:txBody>
          </p:sp>
          <p:sp>
            <p:nvSpPr>
              <p:cNvPr id="25" name="CasellaDiTesto 24">
                <a:extLst>
                  <a:ext uri="{FF2B5EF4-FFF2-40B4-BE49-F238E27FC236}">
                    <a16:creationId xmlns:a16="http://schemas.microsoft.com/office/drawing/2014/main" xmlns="" id="{A0DB54CC-5801-343E-BB01-5C131BCBDD3E}"/>
                  </a:ext>
                </a:extLst>
              </p:cNvPr>
              <p:cNvSpPr txBox="1"/>
              <p:nvPr/>
            </p:nvSpPr>
            <p:spPr>
              <a:xfrm>
                <a:off x="10045513" y="5482642"/>
                <a:ext cx="781329" cy="307777"/>
              </a:xfrm>
              <a:prstGeom prst="rect">
                <a:avLst/>
              </a:prstGeom>
              <a:noFill/>
            </p:spPr>
            <p:txBody>
              <a:bodyPr wrap="square" rtlCol="0">
                <a:spAutoFit/>
              </a:bodyPr>
              <a:lstStyle/>
              <a:p>
                <a:r>
                  <a:rPr lang="it-IT" sz="1400" b="0" dirty="0">
                    <a:latin typeface="Century Gothic" panose="020B0502020202020204" pitchFamily="34" charset="0"/>
                  </a:rPr>
                  <a:t>Nord Est</a:t>
                </a:r>
              </a:p>
            </p:txBody>
          </p:sp>
          <p:sp>
            <p:nvSpPr>
              <p:cNvPr id="26" name="CasellaDiTesto 25">
                <a:extLst>
                  <a:ext uri="{FF2B5EF4-FFF2-40B4-BE49-F238E27FC236}">
                    <a16:creationId xmlns:a16="http://schemas.microsoft.com/office/drawing/2014/main" xmlns="" id="{512559EF-69EF-70D8-8A70-0622234C73B9}"/>
                  </a:ext>
                </a:extLst>
              </p:cNvPr>
              <p:cNvSpPr txBox="1"/>
              <p:nvPr/>
            </p:nvSpPr>
            <p:spPr>
              <a:xfrm>
                <a:off x="10045513" y="5794370"/>
                <a:ext cx="781329" cy="307777"/>
              </a:xfrm>
              <a:prstGeom prst="rect">
                <a:avLst/>
              </a:prstGeom>
              <a:noFill/>
            </p:spPr>
            <p:txBody>
              <a:bodyPr wrap="square" rtlCol="0">
                <a:spAutoFit/>
              </a:bodyPr>
              <a:lstStyle/>
              <a:p>
                <a:r>
                  <a:rPr lang="it-IT" sz="1400" b="0" dirty="0">
                    <a:latin typeface="Century Gothic" panose="020B0502020202020204" pitchFamily="34" charset="0"/>
                  </a:rPr>
                  <a:t>Italia</a:t>
                </a:r>
              </a:p>
            </p:txBody>
          </p:sp>
        </p:grpSp>
      </p:grpSp>
      <p:graphicFrame>
        <p:nvGraphicFramePr>
          <p:cNvPr id="27" name="Grafico 26">
            <a:extLst>
              <a:ext uri="{FF2B5EF4-FFF2-40B4-BE49-F238E27FC236}">
                <a16:creationId xmlns:a16="http://schemas.microsoft.com/office/drawing/2014/main" xmlns="" id="{B70023A1-292A-20D6-CBA1-895CA66F69B0}"/>
              </a:ext>
            </a:extLst>
          </p:cNvPr>
          <p:cNvGraphicFramePr>
            <a:graphicFrameLocks/>
          </p:cNvGraphicFramePr>
          <p:nvPr>
            <p:extLst>
              <p:ext uri="{D42A27DB-BD31-4B8C-83A1-F6EECF244321}">
                <p14:modId xmlns:p14="http://schemas.microsoft.com/office/powerpoint/2010/main" val="508289822"/>
              </p:ext>
            </p:extLst>
          </p:nvPr>
        </p:nvGraphicFramePr>
        <p:xfrm>
          <a:off x="2195468" y="3252140"/>
          <a:ext cx="9144070" cy="16860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6989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2ED82410-E4D3-4DBE-9012-E275CF020CF8}"/>
              </a:ext>
            </a:extLst>
          </p:cNvPr>
          <p:cNvSpPr txBox="1"/>
          <p:nvPr/>
        </p:nvSpPr>
        <p:spPr>
          <a:xfrm>
            <a:off x="334800" y="1767418"/>
            <a:ext cx="11344334" cy="646331"/>
          </a:xfrm>
          <a:prstGeom prst="rect">
            <a:avLst/>
          </a:prstGeom>
          <a:noFill/>
        </p:spPr>
        <p:txBody>
          <a:bodyPr wrap="square">
            <a:spAutoFit/>
          </a:bodyPr>
          <a:lstStyle/>
          <a:p>
            <a:r>
              <a:rPr lang="it-IT" sz="1800" b="0">
                <a:effectLst/>
                <a:latin typeface="Century Gothic" panose="020B0502020202020204" pitchFamily="34" charset="0"/>
                <a:ea typeface="Times New Roman" panose="02020603050405020304" pitchFamily="18" charset="0"/>
                <a:cs typeface="Times New Roman" panose="02020603050405020304" pitchFamily="18" charset="0"/>
              </a:rPr>
              <a:t>A Suo avviso cosa dovrebbe fare un imprenditore trovandosi in una delle situazioni delle quali abbiamo parlato (usura, racket ed estorsione)? </a:t>
            </a:r>
            <a:endParaRPr lang="it-IT" sz="1800" b="0">
              <a:latin typeface="Century Gothic" panose="020B0502020202020204" pitchFamily="34" charset="0"/>
            </a:endParaRPr>
          </a:p>
        </p:txBody>
      </p:sp>
      <p:graphicFrame>
        <p:nvGraphicFramePr>
          <p:cNvPr id="14" name="Tabella 13">
            <a:extLst>
              <a:ext uri="{FF2B5EF4-FFF2-40B4-BE49-F238E27FC236}">
                <a16:creationId xmlns:a16="http://schemas.microsoft.com/office/drawing/2014/main" xmlns="" id="{529DFD6E-A721-B532-ECAB-D7BB283B6EA1}"/>
              </a:ext>
            </a:extLst>
          </p:cNvPr>
          <p:cNvGraphicFramePr>
            <a:graphicFrameLocks noGrp="1"/>
          </p:cNvGraphicFramePr>
          <p:nvPr>
            <p:extLst>
              <p:ext uri="{D42A27DB-BD31-4B8C-83A1-F6EECF244321}">
                <p14:modId xmlns:p14="http://schemas.microsoft.com/office/powerpoint/2010/main" val="2837007688"/>
              </p:ext>
            </p:extLst>
          </p:nvPr>
        </p:nvGraphicFramePr>
        <p:xfrm>
          <a:off x="1209166" y="2621088"/>
          <a:ext cx="3261828" cy="3246912"/>
        </p:xfrm>
        <a:graphic>
          <a:graphicData uri="http://schemas.openxmlformats.org/drawingml/2006/table">
            <a:tbl>
              <a:tblPr/>
              <a:tblGrid>
                <a:gridCol w="3261828">
                  <a:extLst>
                    <a:ext uri="{9D8B030D-6E8A-4147-A177-3AD203B41FA5}">
                      <a16:colId xmlns:a16="http://schemas.microsoft.com/office/drawing/2014/main" xmlns="" val="1344500795"/>
                    </a:ext>
                  </a:extLst>
                </a:gridCol>
              </a:tblGrid>
              <a:tr h="598368">
                <a:tc>
                  <a:txBody>
                    <a:bodyPr/>
                    <a:lstStyle/>
                    <a:p>
                      <a:pPr algn="r" fontAlgn="ctr"/>
                      <a:r>
                        <a:rPr lang="it-IT" sz="1400" b="0" i="0" u="none" strike="noStrike">
                          <a:solidFill>
                            <a:srgbClr val="000000"/>
                          </a:solidFill>
                          <a:effectLst/>
                          <a:latin typeface="Century Gothic" panose="020B0502020202020204" pitchFamily="34" charset="0"/>
                        </a:rPr>
                        <a:t>Sporgere </a:t>
                      </a:r>
                      <a:r>
                        <a:rPr lang="it-IT" sz="1400" b="1" i="0" u="none" strike="noStrike">
                          <a:solidFill>
                            <a:srgbClr val="000000"/>
                          </a:solidFill>
                          <a:effectLst/>
                          <a:latin typeface="Century Gothic" panose="020B0502020202020204" pitchFamily="34" charset="0"/>
                        </a:rPr>
                        <a:t>denuncia</a:t>
                      </a:r>
                    </a:p>
                  </a:txBody>
                  <a:tcPr marL="0" marR="0" marT="0" marB="0" anchor="ctr">
                    <a:lnL>
                      <a:noFill/>
                    </a:lnL>
                    <a:lnR>
                      <a:noFill/>
                    </a:lnR>
                    <a:lnT>
                      <a:noFill/>
                    </a:lnT>
                    <a:lnB>
                      <a:noFill/>
                    </a:lnB>
                    <a:noFill/>
                  </a:tcPr>
                </a:tc>
                <a:extLst>
                  <a:ext uri="{0D108BD9-81ED-4DB2-BD59-A6C34878D82A}">
                    <a16:rowId xmlns:a16="http://schemas.microsoft.com/office/drawing/2014/main" xmlns="" val="2978274718"/>
                  </a:ext>
                </a:extLst>
              </a:tr>
              <a:tr h="598368">
                <a:tc>
                  <a:txBody>
                    <a:bodyPr/>
                    <a:lstStyle/>
                    <a:p>
                      <a:pPr algn="r" fontAlgn="ctr"/>
                      <a:r>
                        <a:rPr lang="it-IT" sz="1400" b="0" i="0" u="none" strike="noStrike" dirty="0">
                          <a:solidFill>
                            <a:srgbClr val="000000"/>
                          </a:solidFill>
                          <a:effectLst/>
                          <a:latin typeface="Century Gothic" panose="020B0502020202020204" pitchFamily="34" charset="0"/>
                        </a:rPr>
                        <a:t>Rivolgersi alla propria </a:t>
                      </a:r>
                    </a:p>
                    <a:p>
                      <a:pPr algn="r" fontAlgn="ctr"/>
                      <a:r>
                        <a:rPr lang="it-IT" sz="1400" b="1" i="0" u="none" strike="noStrike" dirty="0">
                          <a:solidFill>
                            <a:srgbClr val="000000"/>
                          </a:solidFill>
                          <a:effectLst/>
                          <a:latin typeface="Century Gothic" panose="020B0502020202020204" pitchFamily="34" charset="0"/>
                        </a:rPr>
                        <a:t>associazione di categoria </a:t>
                      </a:r>
                      <a:r>
                        <a:rPr lang="it-IT" sz="1400" b="0" i="0" u="none" strike="noStrike" dirty="0">
                          <a:solidFill>
                            <a:srgbClr val="000000"/>
                          </a:solidFill>
                          <a:effectLst/>
                          <a:latin typeface="Century Gothic" panose="020B0502020202020204" pitchFamily="34" charset="0"/>
                        </a:rPr>
                        <a:t> e/o</a:t>
                      </a:r>
                      <a:r>
                        <a:rPr lang="it-IT" sz="1400" b="1" i="0" u="none" strike="noStrike" dirty="0">
                          <a:solidFill>
                            <a:srgbClr val="000000"/>
                          </a:solidFill>
                          <a:effectLst/>
                          <a:latin typeface="Century Gothic" panose="020B0502020202020204" pitchFamily="34" charset="0"/>
                        </a:rPr>
                        <a:t> </a:t>
                      </a:r>
                      <a:r>
                        <a:rPr lang="it-IT" sz="1400" b="0" i="0" u="none" strike="noStrike" dirty="0">
                          <a:solidFill>
                            <a:srgbClr val="000000"/>
                          </a:solidFill>
                          <a:effectLst/>
                          <a:latin typeface="Century Gothic" panose="020B0502020202020204" pitchFamily="34" charset="0"/>
                        </a:rPr>
                        <a:t>cercare </a:t>
                      </a:r>
                      <a:r>
                        <a:rPr lang="it-IT" sz="1400" b="1" i="0" u="none" strike="noStrike" dirty="0">
                          <a:solidFill>
                            <a:srgbClr val="000000"/>
                          </a:solidFill>
                          <a:effectLst/>
                          <a:latin typeface="Century Gothic" panose="020B0502020202020204" pitchFamily="34" charset="0"/>
                        </a:rPr>
                        <a:t>l’appoggio di altri imprenditori</a:t>
                      </a:r>
                    </a:p>
                  </a:txBody>
                  <a:tcPr marL="0" marR="0" marT="0" marB="0" anchor="ctr">
                    <a:lnL>
                      <a:noFill/>
                    </a:lnL>
                    <a:lnR>
                      <a:noFill/>
                    </a:lnR>
                    <a:lnT>
                      <a:noFill/>
                    </a:lnT>
                    <a:lnB>
                      <a:noFill/>
                    </a:lnB>
                    <a:noFill/>
                  </a:tcPr>
                </a:tc>
                <a:extLst>
                  <a:ext uri="{0D108BD9-81ED-4DB2-BD59-A6C34878D82A}">
                    <a16:rowId xmlns:a16="http://schemas.microsoft.com/office/drawing/2014/main" xmlns="" val="2144140218"/>
                  </a:ext>
                </a:extLst>
              </a:tr>
              <a:tr h="598368">
                <a:tc>
                  <a:txBody>
                    <a:bodyPr/>
                    <a:lstStyle/>
                    <a:p>
                      <a:pPr algn="r" fontAlgn="ctr"/>
                      <a:r>
                        <a:rPr lang="it-IT" sz="1400" b="1" i="0" u="none" strike="noStrike" dirty="0">
                          <a:solidFill>
                            <a:srgbClr val="000000"/>
                          </a:solidFill>
                          <a:effectLst/>
                          <a:latin typeface="Century Gothic" panose="020B0502020202020204" pitchFamily="34" charset="0"/>
                        </a:rPr>
                        <a:t>Segnalare anonimamente </a:t>
                      </a:r>
                      <a:r>
                        <a:rPr lang="it-IT" sz="1400" b="0" i="0" u="none" strike="noStrike" dirty="0">
                          <a:solidFill>
                            <a:srgbClr val="000000"/>
                          </a:solidFill>
                          <a:effectLst/>
                          <a:latin typeface="Century Gothic" panose="020B0502020202020204" pitchFamily="34" charset="0"/>
                        </a:rPr>
                        <a:t>la situazione alle forze dell’ordine</a:t>
                      </a:r>
                    </a:p>
                  </a:txBody>
                  <a:tcPr marL="0" marR="0" marT="0" marB="0" anchor="ctr">
                    <a:lnL>
                      <a:noFill/>
                    </a:lnL>
                    <a:lnR>
                      <a:noFill/>
                    </a:lnR>
                    <a:lnT>
                      <a:noFill/>
                    </a:lnT>
                    <a:lnB>
                      <a:noFill/>
                    </a:lnB>
                    <a:noFill/>
                  </a:tcPr>
                </a:tc>
                <a:extLst>
                  <a:ext uri="{0D108BD9-81ED-4DB2-BD59-A6C34878D82A}">
                    <a16:rowId xmlns:a16="http://schemas.microsoft.com/office/drawing/2014/main" xmlns="" val="171288403"/>
                  </a:ext>
                </a:extLst>
              </a:tr>
              <a:tr h="598368">
                <a:tc>
                  <a:txBody>
                    <a:bodyPr/>
                    <a:lstStyle/>
                    <a:p>
                      <a:pPr algn="r" fontAlgn="ctr"/>
                      <a:r>
                        <a:rPr lang="it-IT" sz="1400" b="1" i="0" u="none" strike="noStrike" dirty="0">
                          <a:solidFill>
                            <a:srgbClr val="000000"/>
                          </a:solidFill>
                          <a:effectLst/>
                          <a:latin typeface="Century Gothic" panose="020B0502020202020204" pitchFamily="34" charset="0"/>
                        </a:rPr>
                        <a:t>Non saprei</a:t>
                      </a:r>
                      <a:endParaRPr lang="it-IT" sz="1400" b="0" i="0" u="none" strike="noStrike" dirty="0">
                        <a:solidFill>
                          <a:srgbClr val="000000"/>
                        </a:solidFill>
                        <a:effectLst/>
                        <a:latin typeface="Century Gothic" panose="020B0502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xmlns="" val="1312383875"/>
                  </a:ext>
                </a:extLst>
              </a:tr>
              <a:tr h="598368">
                <a:tc>
                  <a:txBody>
                    <a:bodyPr/>
                    <a:lstStyle/>
                    <a:p>
                      <a:pPr algn="r" fontAlgn="ctr"/>
                      <a:r>
                        <a:rPr lang="it-IT" sz="1400" b="0" i="0" u="none" strike="noStrike" dirty="0">
                          <a:solidFill>
                            <a:srgbClr val="000000"/>
                          </a:solidFill>
                          <a:effectLst/>
                          <a:latin typeface="Century Gothic" panose="020B0502020202020204" pitchFamily="34" charset="0"/>
                        </a:rPr>
                        <a:t>Niente, sarebbe inutile</a:t>
                      </a:r>
                    </a:p>
                  </a:txBody>
                  <a:tcPr marL="0" marR="0" marT="0" marB="0" anchor="ctr">
                    <a:lnL>
                      <a:noFill/>
                    </a:lnL>
                    <a:lnR>
                      <a:noFill/>
                    </a:lnR>
                    <a:lnT>
                      <a:noFill/>
                    </a:lnT>
                    <a:lnB>
                      <a:noFill/>
                    </a:lnB>
                    <a:noFill/>
                  </a:tcPr>
                </a:tc>
                <a:extLst>
                  <a:ext uri="{0D108BD9-81ED-4DB2-BD59-A6C34878D82A}">
                    <a16:rowId xmlns:a16="http://schemas.microsoft.com/office/drawing/2014/main" xmlns="" val="4109589123"/>
                  </a:ext>
                </a:extLst>
              </a:tr>
            </a:tbl>
          </a:graphicData>
        </a:graphic>
      </p:graphicFrame>
      <p:sp>
        <p:nvSpPr>
          <p:cNvPr id="18" name="Text Box 49">
            <a:extLst>
              <a:ext uri="{FF2B5EF4-FFF2-40B4-BE49-F238E27FC236}">
                <a16:creationId xmlns:a16="http://schemas.microsoft.com/office/drawing/2014/main" xmlns="" id="{30279BF6-2F32-DEB8-7F89-DA5A055DC936}"/>
              </a:ext>
            </a:extLst>
          </p:cNvPr>
          <p:cNvSpPr txBox="1">
            <a:spLocks noChangeArrowheads="1"/>
          </p:cNvSpPr>
          <p:nvPr/>
        </p:nvSpPr>
        <p:spPr bwMode="auto">
          <a:xfrm>
            <a:off x="242888" y="6361113"/>
            <a:ext cx="114756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a:t>
            </a:r>
            <a:r>
              <a:rPr lang="es-ES" altLang="it-IT" sz="900" b="0" dirty="0">
                <a:solidFill>
                  <a:srgbClr val="000000"/>
                </a:solidFill>
                <a:latin typeface="Century Gothic" panose="020B0502020202020204" pitchFamily="34" charset="0"/>
              </a:rPr>
              <a:t>Italia 1.600 casi; Nord Est 264 casi. </a:t>
            </a:r>
            <a:r>
              <a:rPr lang="it-IT" altLang="ja-JP" sz="900" b="0" dirty="0">
                <a:solidFill>
                  <a:srgbClr val="000000"/>
                </a:solidFill>
                <a:latin typeface="Century Gothic" panose="020B0502020202020204" pitchFamily="34" charset="0"/>
              </a:rPr>
              <a:t>La somma delle percentuali è diversa da 100,0 perché erano ammesse risposte multiple.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
        <p:nvSpPr>
          <p:cNvPr id="6" name="Titolo 1">
            <a:extLst>
              <a:ext uri="{FF2B5EF4-FFF2-40B4-BE49-F238E27FC236}">
                <a16:creationId xmlns:a16="http://schemas.microsoft.com/office/drawing/2014/main" xmlns="" id="{5FE68EEF-ACF2-56A5-B224-010C702183BF}"/>
              </a:ext>
            </a:extLst>
          </p:cNvPr>
          <p:cNvSpPr txBox="1">
            <a:spLocks/>
          </p:cNvSpPr>
          <p:nvPr/>
        </p:nvSpPr>
        <p:spPr>
          <a:xfrm>
            <a:off x="335360" y="248643"/>
            <a:ext cx="11809312" cy="1086548"/>
          </a:xfrm>
          <a:prstGeom prst="rect">
            <a:avLst/>
          </a:prstGeom>
        </p:spPr>
        <p:txBody>
          <a:bodyPr wrap="square" lIns="67500" tIns="35100" rIns="67500" bIns="35100">
            <a:spAutoFit/>
          </a:bodyPr>
          <a:lstStyle/>
          <a:p>
            <a:pPr lvl="0">
              <a:defRPr/>
            </a:pPr>
            <a:r>
              <a:rPr lang="it-IT" sz="2200" dirty="0">
                <a:solidFill>
                  <a:srgbClr val="002060"/>
                </a:solidFill>
                <a:latin typeface="Century Gothic" panose="020B0502020202020204" pitchFamily="34" charset="0"/>
                <a:cs typeface="Arial"/>
              </a:rPr>
              <a:t>Il comportamento degli imprenditori di fronte ai fenomeni criminali </a:t>
            </a:r>
            <a:r>
              <a:rPr kumimoji="0" lang="it-IT" sz="2200" b="1" i="0" u="non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a:t>
            </a:r>
            <a:r>
              <a:rPr lang="it-IT" sz="2200" dirty="0">
                <a:latin typeface="Century Gothic" panose="020B0502020202020204" pitchFamily="34" charset="0"/>
                <a:cs typeface="Arial"/>
              </a:rPr>
              <a:t> Il 66,1% delle imprese del Nord Est ritiene che si dovrebbe sporgere denuncia. Dato superiore a quello nazionale.</a:t>
            </a:r>
          </a:p>
        </p:txBody>
      </p:sp>
      <p:grpSp>
        <p:nvGrpSpPr>
          <p:cNvPr id="8" name="Gruppo 7">
            <a:extLst>
              <a:ext uri="{FF2B5EF4-FFF2-40B4-BE49-F238E27FC236}">
                <a16:creationId xmlns:a16="http://schemas.microsoft.com/office/drawing/2014/main" xmlns="" id="{281617B8-4991-C7BB-FE51-D3CB45AE3ACD}"/>
              </a:ext>
            </a:extLst>
          </p:cNvPr>
          <p:cNvGrpSpPr/>
          <p:nvPr/>
        </p:nvGrpSpPr>
        <p:grpSpPr>
          <a:xfrm>
            <a:off x="9761649" y="4832327"/>
            <a:ext cx="1917485" cy="900455"/>
            <a:chOff x="9745878" y="5284705"/>
            <a:chExt cx="1917485" cy="900455"/>
          </a:xfrm>
        </p:grpSpPr>
        <p:sp>
          <p:nvSpPr>
            <p:cNvPr id="9" name="CasellaDiTesto 8">
              <a:extLst>
                <a:ext uri="{FF2B5EF4-FFF2-40B4-BE49-F238E27FC236}">
                  <a16:creationId xmlns:a16="http://schemas.microsoft.com/office/drawing/2014/main" xmlns="" id="{D178A979-BA35-819C-F425-26016EDBF829}"/>
                </a:ext>
              </a:extLst>
            </p:cNvPr>
            <p:cNvSpPr txBox="1"/>
            <p:nvPr/>
          </p:nvSpPr>
          <p:spPr>
            <a:xfrm>
              <a:off x="9745878" y="5284705"/>
              <a:ext cx="1574761" cy="276999"/>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sz="1200" b="0" i="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Valori percentuali</a:t>
              </a:r>
            </a:p>
          </p:txBody>
        </p:sp>
        <p:grpSp>
          <p:nvGrpSpPr>
            <p:cNvPr id="12" name="Gruppo 11">
              <a:extLst>
                <a:ext uri="{FF2B5EF4-FFF2-40B4-BE49-F238E27FC236}">
                  <a16:creationId xmlns:a16="http://schemas.microsoft.com/office/drawing/2014/main" xmlns="" id="{D596BA31-E329-318D-AE67-C0BE059F1FD8}"/>
                </a:ext>
              </a:extLst>
            </p:cNvPr>
            <p:cNvGrpSpPr/>
            <p:nvPr/>
          </p:nvGrpSpPr>
          <p:grpSpPr>
            <a:xfrm>
              <a:off x="9999304" y="5565655"/>
              <a:ext cx="1664059" cy="619505"/>
              <a:chOff x="9766039" y="5482642"/>
              <a:chExt cx="1060803" cy="619505"/>
            </a:xfrm>
          </p:grpSpPr>
          <p:sp>
            <p:nvSpPr>
              <p:cNvPr id="15" name="CasellaDiTesto 14">
                <a:extLst>
                  <a:ext uri="{FF2B5EF4-FFF2-40B4-BE49-F238E27FC236}">
                    <a16:creationId xmlns:a16="http://schemas.microsoft.com/office/drawing/2014/main" xmlns="" id="{AED485C5-4FB6-1D33-BEB3-2E8CCF1E8F02}"/>
                  </a:ext>
                </a:extLst>
              </p:cNvPr>
              <p:cNvSpPr txBox="1"/>
              <p:nvPr/>
            </p:nvSpPr>
            <p:spPr>
              <a:xfrm>
                <a:off x="9766039" y="5528808"/>
                <a:ext cx="265477" cy="215444"/>
              </a:xfrm>
              <a:prstGeom prst="rect">
                <a:avLst/>
              </a:prstGeom>
              <a:solidFill>
                <a:srgbClr val="92D050"/>
              </a:solidFill>
            </p:spPr>
            <p:txBody>
              <a:bodyPr wrap="square" rtlCol="0">
                <a:spAutoFit/>
              </a:bodyPr>
              <a:lstStyle/>
              <a:p>
                <a:endParaRPr lang="it-IT" dirty="0"/>
              </a:p>
            </p:txBody>
          </p:sp>
          <p:sp>
            <p:nvSpPr>
              <p:cNvPr id="16" name="CasellaDiTesto 15">
                <a:extLst>
                  <a:ext uri="{FF2B5EF4-FFF2-40B4-BE49-F238E27FC236}">
                    <a16:creationId xmlns:a16="http://schemas.microsoft.com/office/drawing/2014/main" xmlns="" id="{C48DD788-2178-4E8A-5922-1265E6D611BB}"/>
                  </a:ext>
                </a:extLst>
              </p:cNvPr>
              <p:cNvSpPr txBox="1"/>
              <p:nvPr/>
            </p:nvSpPr>
            <p:spPr>
              <a:xfrm>
                <a:off x="9766039" y="5840536"/>
                <a:ext cx="265477" cy="215444"/>
              </a:xfrm>
              <a:prstGeom prst="rect">
                <a:avLst/>
              </a:prstGeom>
              <a:solidFill>
                <a:srgbClr val="156082"/>
              </a:solidFill>
            </p:spPr>
            <p:txBody>
              <a:bodyPr wrap="square" rtlCol="0">
                <a:spAutoFit/>
              </a:bodyPr>
              <a:lstStyle/>
              <a:p>
                <a:endParaRPr lang="it-IT"/>
              </a:p>
            </p:txBody>
          </p:sp>
          <p:sp>
            <p:nvSpPr>
              <p:cNvPr id="19" name="CasellaDiTesto 18">
                <a:extLst>
                  <a:ext uri="{FF2B5EF4-FFF2-40B4-BE49-F238E27FC236}">
                    <a16:creationId xmlns:a16="http://schemas.microsoft.com/office/drawing/2014/main" xmlns="" id="{3999B5D9-4455-17AE-2315-2516540DE97B}"/>
                  </a:ext>
                </a:extLst>
              </p:cNvPr>
              <p:cNvSpPr txBox="1"/>
              <p:nvPr/>
            </p:nvSpPr>
            <p:spPr>
              <a:xfrm>
                <a:off x="10045513" y="5482642"/>
                <a:ext cx="781329" cy="307777"/>
              </a:xfrm>
              <a:prstGeom prst="rect">
                <a:avLst/>
              </a:prstGeom>
              <a:noFill/>
            </p:spPr>
            <p:txBody>
              <a:bodyPr wrap="square" rtlCol="0">
                <a:spAutoFit/>
              </a:bodyPr>
              <a:lstStyle/>
              <a:p>
                <a:r>
                  <a:rPr lang="it-IT" sz="1400" b="0" dirty="0">
                    <a:latin typeface="Century Gothic" panose="020B0502020202020204" pitchFamily="34" charset="0"/>
                  </a:rPr>
                  <a:t>Nord Est</a:t>
                </a:r>
              </a:p>
            </p:txBody>
          </p:sp>
          <p:sp>
            <p:nvSpPr>
              <p:cNvPr id="20" name="CasellaDiTesto 19">
                <a:extLst>
                  <a:ext uri="{FF2B5EF4-FFF2-40B4-BE49-F238E27FC236}">
                    <a16:creationId xmlns:a16="http://schemas.microsoft.com/office/drawing/2014/main" xmlns="" id="{6491885D-58C0-8415-D244-7D341606632F}"/>
                  </a:ext>
                </a:extLst>
              </p:cNvPr>
              <p:cNvSpPr txBox="1"/>
              <p:nvPr/>
            </p:nvSpPr>
            <p:spPr>
              <a:xfrm>
                <a:off x="10045513" y="5794370"/>
                <a:ext cx="781329" cy="307777"/>
              </a:xfrm>
              <a:prstGeom prst="rect">
                <a:avLst/>
              </a:prstGeom>
              <a:noFill/>
            </p:spPr>
            <p:txBody>
              <a:bodyPr wrap="square" rtlCol="0">
                <a:spAutoFit/>
              </a:bodyPr>
              <a:lstStyle/>
              <a:p>
                <a:r>
                  <a:rPr lang="it-IT" sz="1400" b="0" dirty="0">
                    <a:latin typeface="Century Gothic" panose="020B0502020202020204" pitchFamily="34" charset="0"/>
                  </a:rPr>
                  <a:t>Italia</a:t>
                </a:r>
              </a:p>
            </p:txBody>
          </p:sp>
        </p:grpSp>
      </p:grpSp>
      <p:graphicFrame>
        <p:nvGraphicFramePr>
          <p:cNvPr id="21" name="Grafico 20">
            <a:extLst>
              <a:ext uri="{FF2B5EF4-FFF2-40B4-BE49-F238E27FC236}">
                <a16:creationId xmlns:a16="http://schemas.microsoft.com/office/drawing/2014/main" xmlns="" id="{1CF5713F-06EB-CA8E-9824-6F83F768FEC9}"/>
              </a:ext>
            </a:extLst>
          </p:cNvPr>
          <p:cNvGraphicFramePr>
            <a:graphicFrameLocks/>
          </p:cNvGraphicFramePr>
          <p:nvPr>
            <p:extLst>
              <p:ext uri="{D42A27DB-BD31-4B8C-83A1-F6EECF244321}">
                <p14:modId xmlns:p14="http://schemas.microsoft.com/office/powerpoint/2010/main" val="3444157778"/>
              </p:ext>
            </p:extLst>
          </p:nvPr>
        </p:nvGraphicFramePr>
        <p:xfrm>
          <a:off x="4437953" y="2400663"/>
          <a:ext cx="5103312" cy="37266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4051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2ED82410-E4D3-4DBE-9012-E275CF020CF8}"/>
              </a:ext>
            </a:extLst>
          </p:cNvPr>
          <p:cNvSpPr txBox="1"/>
          <p:nvPr/>
        </p:nvSpPr>
        <p:spPr>
          <a:xfrm>
            <a:off x="334800" y="1718139"/>
            <a:ext cx="11585396" cy="923330"/>
          </a:xfrm>
          <a:prstGeom prst="rect">
            <a:avLst/>
          </a:prstGeom>
          <a:noFill/>
        </p:spPr>
        <p:txBody>
          <a:bodyPr wrap="square">
            <a:spAutoFit/>
          </a:bodyPr>
          <a:lstStyle/>
          <a:p>
            <a:r>
              <a:rPr lang="it-IT" sz="1800" b="0" dirty="0">
                <a:effectLst/>
                <a:latin typeface="Century Gothic" panose="020B0502020202020204" pitchFamily="34" charset="0"/>
                <a:ea typeface="Times New Roman" panose="02020603050405020304" pitchFamily="18" charset="0"/>
                <a:cs typeface="Times New Roman" panose="02020603050405020304" pitchFamily="18" charset="0"/>
              </a:rPr>
              <a:t>(Solo per le imprese del commercio al dettaglio) Lei direbbe che il fenomeno del taccheggio (furto della merce esposta in vendita) nell’ultimo anno (2024) rispetto all’anno precedente (2023) nel SUO ESERCIZIO COMMERCIALE è…? </a:t>
            </a:r>
            <a:endParaRPr lang="it-IT" sz="1800" b="0" dirty="0">
              <a:latin typeface="Century Gothic" panose="020B0502020202020204" pitchFamily="34" charset="0"/>
            </a:endParaRPr>
          </a:p>
        </p:txBody>
      </p:sp>
      <p:graphicFrame>
        <p:nvGraphicFramePr>
          <p:cNvPr id="4" name="Tabella 3">
            <a:extLst>
              <a:ext uri="{FF2B5EF4-FFF2-40B4-BE49-F238E27FC236}">
                <a16:creationId xmlns:a16="http://schemas.microsoft.com/office/drawing/2014/main" xmlns="" id="{D5AC243F-A71E-6E6C-8910-212DD9FF43A2}"/>
              </a:ext>
            </a:extLst>
          </p:cNvPr>
          <p:cNvGraphicFramePr>
            <a:graphicFrameLocks noGrp="1"/>
          </p:cNvGraphicFramePr>
          <p:nvPr>
            <p:extLst>
              <p:ext uri="{D42A27DB-BD31-4B8C-83A1-F6EECF244321}">
                <p14:modId xmlns:p14="http://schemas.microsoft.com/office/powerpoint/2010/main" val="3929468667"/>
              </p:ext>
            </p:extLst>
          </p:nvPr>
        </p:nvGraphicFramePr>
        <p:xfrm>
          <a:off x="1754726" y="5283736"/>
          <a:ext cx="8253636" cy="666248"/>
        </p:xfrm>
        <a:graphic>
          <a:graphicData uri="http://schemas.openxmlformats.org/drawingml/2006/table">
            <a:tbl>
              <a:tblPr firstRow="1" bandRow="1">
                <a:tableStyleId>{5C22544A-7EE6-4342-B048-85BDC9FD1C3A}</a:tableStyleId>
              </a:tblPr>
              <a:tblGrid>
                <a:gridCol w="2751212">
                  <a:extLst>
                    <a:ext uri="{9D8B030D-6E8A-4147-A177-3AD203B41FA5}">
                      <a16:colId xmlns:a16="http://schemas.microsoft.com/office/drawing/2014/main" xmlns="" val="3184259971"/>
                    </a:ext>
                  </a:extLst>
                </a:gridCol>
                <a:gridCol w="2751212">
                  <a:extLst>
                    <a:ext uri="{9D8B030D-6E8A-4147-A177-3AD203B41FA5}">
                      <a16:colId xmlns:a16="http://schemas.microsoft.com/office/drawing/2014/main" xmlns="" val="1517046536"/>
                    </a:ext>
                  </a:extLst>
                </a:gridCol>
                <a:gridCol w="2751212">
                  <a:extLst>
                    <a:ext uri="{9D8B030D-6E8A-4147-A177-3AD203B41FA5}">
                      <a16:colId xmlns:a16="http://schemas.microsoft.com/office/drawing/2014/main" xmlns="" val="551768805"/>
                    </a:ext>
                  </a:extLst>
                </a:gridCol>
              </a:tblGrid>
              <a:tr h="666248">
                <a:tc>
                  <a:txBody>
                    <a:bodyPr/>
                    <a:lstStyle/>
                    <a:p>
                      <a:pPr algn="ctr" fontAlgn="t"/>
                      <a:r>
                        <a:rPr lang="it-IT" sz="1200" b="1" i="0" u="none" strike="noStrike" dirty="0">
                          <a:solidFill>
                            <a:srgbClr val="000000"/>
                          </a:solidFill>
                          <a:effectLst/>
                          <a:latin typeface="Century Gothic" panose="020B0502020202020204" pitchFamily="34" charset="0"/>
                        </a:rPr>
                        <a:t>MIGLIORATO</a:t>
                      </a:r>
                    </a:p>
                  </a:txBody>
                  <a:tcPr marL="7620" marR="7620" marT="7620" marB="0" anchor="ctr">
                    <a:solidFill>
                      <a:schemeClr val="bg1">
                        <a:lumMod val="95000"/>
                      </a:schemeClr>
                    </a:solidFill>
                  </a:tcPr>
                </a:tc>
                <a:tc>
                  <a:txBody>
                    <a:bodyPr/>
                    <a:lstStyle/>
                    <a:p>
                      <a:pPr algn="ctr" fontAlgn="t"/>
                      <a:r>
                        <a:rPr lang="it-IT" sz="1200" b="1" i="0" u="none" strike="noStrike" dirty="0">
                          <a:solidFill>
                            <a:srgbClr val="000000"/>
                          </a:solidFill>
                          <a:effectLst/>
                          <a:latin typeface="Century Gothic" panose="020B0502020202020204" pitchFamily="34" charset="0"/>
                        </a:rPr>
                        <a:t>RIMASTO INVARIATO</a:t>
                      </a:r>
                    </a:p>
                  </a:txBody>
                  <a:tcPr marL="7620" marR="7620" marT="7620" marB="0" anchor="ctr">
                    <a:solidFill>
                      <a:schemeClr val="bg1">
                        <a:lumMod val="95000"/>
                      </a:schemeClr>
                    </a:solidFill>
                  </a:tcPr>
                </a:tc>
                <a:tc>
                  <a:txBody>
                    <a:bodyPr/>
                    <a:lstStyle/>
                    <a:p>
                      <a:pPr algn="ctr" fontAlgn="t"/>
                      <a:r>
                        <a:rPr lang="it-IT" sz="1200" b="1" i="0" u="none" strike="noStrike" dirty="0">
                          <a:solidFill>
                            <a:srgbClr val="000000"/>
                          </a:solidFill>
                          <a:effectLst/>
                          <a:latin typeface="Century Gothic" panose="020B0502020202020204" pitchFamily="34" charset="0"/>
                        </a:rPr>
                        <a:t>PEGGIORATO</a:t>
                      </a:r>
                    </a:p>
                  </a:txBody>
                  <a:tcPr marL="7620" marR="7620" marT="7620" marB="0" anchor="ctr">
                    <a:solidFill>
                      <a:schemeClr val="bg1">
                        <a:lumMod val="95000"/>
                      </a:schemeClr>
                    </a:solidFill>
                  </a:tcPr>
                </a:tc>
                <a:extLst>
                  <a:ext uri="{0D108BD9-81ED-4DB2-BD59-A6C34878D82A}">
                    <a16:rowId xmlns:a16="http://schemas.microsoft.com/office/drawing/2014/main" xmlns="" val="602491397"/>
                  </a:ext>
                </a:extLst>
              </a:tr>
            </a:tbl>
          </a:graphicData>
        </a:graphic>
      </p:graphicFrame>
      <p:sp>
        <p:nvSpPr>
          <p:cNvPr id="5" name="Rettangolo 4">
            <a:extLst>
              <a:ext uri="{FF2B5EF4-FFF2-40B4-BE49-F238E27FC236}">
                <a16:creationId xmlns:a16="http://schemas.microsoft.com/office/drawing/2014/main" xmlns="" id="{20810F14-5F2E-80A2-3572-A707C271D492}"/>
              </a:ext>
            </a:extLst>
          </p:cNvPr>
          <p:cNvSpPr/>
          <p:nvPr/>
        </p:nvSpPr>
        <p:spPr bwMode="auto">
          <a:xfrm>
            <a:off x="1535836" y="2670213"/>
            <a:ext cx="6925196" cy="319728"/>
          </a:xfrm>
          <a:prstGeom prst="rect">
            <a:avLst/>
          </a:prstGeom>
          <a:no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it-IT" sz="1600" i="1" u="none" strike="noStrike" cap="none" normalizeH="0" baseline="0">
                <a:ln>
                  <a:noFill/>
                </a:ln>
                <a:solidFill>
                  <a:schemeClr val="tx1"/>
                </a:solidFill>
                <a:effectLst/>
                <a:highlight>
                  <a:srgbClr val="FFFFCC"/>
                </a:highlight>
                <a:latin typeface="Century Gothic" panose="020B0502020202020204" pitchFamily="34" charset="0"/>
              </a:rPr>
              <a:t>SOLO LE IMPRESE DEL COMMERCIO AL DETTAGLIO</a:t>
            </a:r>
          </a:p>
        </p:txBody>
      </p:sp>
      <p:sp>
        <p:nvSpPr>
          <p:cNvPr id="21" name="Text Box 49">
            <a:extLst>
              <a:ext uri="{FF2B5EF4-FFF2-40B4-BE49-F238E27FC236}">
                <a16:creationId xmlns:a16="http://schemas.microsoft.com/office/drawing/2014/main" xmlns="" id="{28CB16BE-288B-B087-4E42-7642E58BB46D}"/>
              </a:ext>
            </a:extLst>
          </p:cNvPr>
          <p:cNvSpPr txBox="1">
            <a:spLocks noChangeArrowheads="1"/>
          </p:cNvSpPr>
          <p:nvPr/>
        </p:nvSpPr>
        <p:spPr bwMode="auto">
          <a:xfrm>
            <a:off x="242888" y="6361113"/>
            <a:ext cx="114756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a:t>
            </a:r>
            <a:r>
              <a:rPr lang="es-ES" altLang="it-IT" sz="900" b="0" dirty="0">
                <a:solidFill>
                  <a:srgbClr val="000000"/>
                </a:solidFill>
                <a:latin typeface="Century Gothic" panose="020B0502020202020204" pitchFamily="34" charset="0"/>
              </a:rPr>
              <a:t>Italia 650 casi; Nord Est 102 casi. </a:t>
            </a:r>
            <a:r>
              <a:rPr lang="it-IT" altLang="it-IT" sz="900" b="0" dirty="0">
                <a:solidFill>
                  <a:srgbClr val="000000"/>
                </a:solidFill>
                <a:latin typeface="Century Gothic" panose="020B0502020202020204" pitchFamily="34" charset="0"/>
              </a:rPr>
              <a:t>Solo le imprese del commercio al dettaglio.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
        <p:nvSpPr>
          <p:cNvPr id="6" name="Titolo 1">
            <a:extLst>
              <a:ext uri="{FF2B5EF4-FFF2-40B4-BE49-F238E27FC236}">
                <a16:creationId xmlns:a16="http://schemas.microsoft.com/office/drawing/2014/main" xmlns="" id="{D6D2F908-6206-346B-1ED8-3E74D96D84D3}"/>
              </a:ext>
            </a:extLst>
          </p:cNvPr>
          <p:cNvSpPr txBox="1">
            <a:spLocks/>
          </p:cNvSpPr>
          <p:nvPr/>
        </p:nvSpPr>
        <p:spPr>
          <a:xfrm>
            <a:off x="335360" y="248643"/>
            <a:ext cx="11809312"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Taccheggio |</a:t>
            </a:r>
            <a:r>
              <a:rPr kumimoji="0" lang="it-IT" altLang="it-IT" sz="2200" b="1" i="0" u="none"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 </a:t>
            </a:r>
            <a:r>
              <a:rPr lang="it-IT" sz="2200" kern="100" dirty="0">
                <a:latin typeface="Century Gothic" panose="020B0502020202020204" pitchFamily="34" charset="0"/>
                <a:ea typeface="Calibri" panose="020F0502020204030204" pitchFamily="34" charset="0"/>
                <a:cs typeface="Times New Roman" panose="02020603050405020304" pitchFamily="18" charset="0"/>
              </a:rPr>
              <a:t>Il 19,5% delle imprese del commercio al dettaglio del Nord Est ritiene che il fenomeno del taccheggio sia migliorato rispetto all’anno precedente. Il dato è superiore al valore Italia. </a:t>
            </a:r>
            <a:endParaRPr kumimoji="0" lang="it-IT" sz="2200" b="1" i="0" u="non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grpSp>
        <p:nvGrpSpPr>
          <p:cNvPr id="8" name="Gruppo 7">
            <a:extLst>
              <a:ext uri="{FF2B5EF4-FFF2-40B4-BE49-F238E27FC236}">
                <a16:creationId xmlns:a16="http://schemas.microsoft.com/office/drawing/2014/main" xmlns="" id="{0EB9A64D-F682-DE01-6775-2594220349EE}"/>
              </a:ext>
            </a:extLst>
          </p:cNvPr>
          <p:cNvGrpSpPr/>
          <p:nvPr/>
        </p:nvGrpSpPr>
        <p:grpSpPr>
          <a:xfrm>
            <a:off x="9801039" y="2528545"/>
            <a:ext cx="1917485" cy="900455"/>
            <a:chOff x="9745878" y="5284705"/>
            <a:chExt cx="1917485" cy="900455"/>
          </a:xfrm>
        </p:grpSpPr>
        <p:sp>
          <p:nvSpPr>
            <p:cNvPr id="9" name="CasellaDiTesto 8">
              <a:extLst>
                <a:ext uri="{FF2B5EF4-FFF2-40B4-BE49-F238E27FC236}">
                  <a16:creationId xmlns:a16="http://schemas.microsoft.com/office/drawing/2014/main" xmlns="" id="{DAF98DC8-E8AE-655A-268B-A1D74D4D1D38}"/>
                </a:ext>
              </a:extLst>
            </p:cNvPr>
            <p:cNvSpPr txBox="1"/>
            <p:nvPr/>
          </p:nvSpPr>
          <p:spPr>
            <a:xfrm>
              <a:off x="9745878" y="5284705"/>
              <a:ext cx="1574761" cy="276999"/>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sz="1200" b="0" i="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Valori percentuali</a:t>
              </a:r>
            </a:p>
          </p:txBody>
        </p:sp>
        <p:grpSp>
          <p:nvGrpSpPr>
            <p:cNvPr id="10" name="Gruppo 9">
              <a:extLst>
                <a:ext uri="{FF2B5EF4-FFF2-40B4-BE49-F238E27FC236}">
                  <a16:creationId xmlns:a16="http://schemas.microsoft.com/office/drawing/2014/main" xmlns="" id="{75463C74-399A-CE09-B307-D866214D158C}"/>
                </a:ext>
              </a:extLst>
            </p:cNvPr>
            <p:cNvGrpSpPr/>
            <p:nvPr/>
          </p:nvGrpSpPr>
          <p:grpSpPr>
            <a:xfrm>
              <a:off x="9999304" y="5565655"/>
              <a:ext cx="1664059" cy="619505"/>
              <a:chOff x="9766039" y="5482642"/>
              <a:chExt cx="1060803" cy="619505"/>
            </a:xfrm>
          </p:grpSpPr>
          <p:sp>
            <p:nvSpPr>
              <p:cNvPr id="11" name="CasellaDiTesto 10">
                <a:extLst>
                  <a:ext uri="{FF2B5EF4-FFF2-40B4-BE49-F238E27FC236}">
                    <a16:creationId xmlns:a16="http://schemas.microsoft.com/office/drawing/2014/main" xmlns="" id="{662DB353-5F5D-A972-A5D6-4F58FCD4EE2A}"/>
                  </a:ext>
                </a:extLst>
              </p:cNvPr>
              <p:cNvSpPr txBox="1"/>
              <p:nvPr/>
            </p:nvSpPr>
            <p:spPr>
              <a:xfrm>
                <a:off x="9766039" y="5528808"/>
                <a:ext cx="265477" cy="215444"/>
              </a:xfrm>
              <a:prstGeom prst="rect">
                <a:avLst/>
              </a:prstGeom>
              <a:solidFill>
                <a:srgbClr val="92D050"/>
              </a:solidFill>
            </p:spPr>
            <p:txBody>
              <a:bodyPr wrap="square" rtlCol="0">
                <a:spAutoFit/>
              </a:bodyPr>
              <a:lstStyle/>
              <a:p>
                <a:endParaRPr lang="it-IT" dirty="0"/>
              </a:p>
            </p:txBody>
          </p:sp>
          <p:sp>
            <p:nvSpPr>
              <p:cNvPr id="12" name="CasellaDiTesto 11">
                <a:extLst>
                  <a:ext uri="{FF2B5EF4-FFF2-40B4-BE49-F238E27FC236}">
                    <a16:creationId xmlns:a16="http://schemas.microsoft.com/office/drawing/2014/main" xmlns="" id="{3F4FD69B-B4C0-B68B-D5D8-5ACA0242BB0E}"/>
                  </a:ext>
                </a:extLst>
              </p:cNvPr>
              <p:cNvSpPr txBox="1"/>
              <p:nvPr/>
            </p:nvSpPr>
            <p:spPr>
              <a:xfrm>
                <a:off x="9766039" y="5840536"/>
                <a:ext cx="265477" cy="215444"/>
              </a:xfrm>
              <a:prstGeom prst="rect">
                <a:avLst/>
              </a:prstGeom>
              <a:solidFill>
                <a:srgbClr val="156082"/>
              </a:solidFill>
            </p:spPr>
            <p:txBody>
              <a:bodyPr wrap="square" rtlCol="0">
                <a:spAutoFit/>
              </a:bodyPr>
              <a:lstStyle/>
              <a:p>
                <a:endParaRPr lang="it-IT"/>
              </a:p>
            </p:txBody>
          </p:sp>
          <p:sp>
            <p:nvSpPr>
              <p:cNvPr id="19" name="CasellaDiTesto 18">
                <a:extLst>
                  <a:ext uri="{FF2B5EF4-FFF2-40B4-BE49-F238E27FC236}">
                    <a16:creationId xmlns:a16="http://schemas.microsoft.com/office/drawing/2014/main" xmlns="" id="{12A7C5B2-AFDD-D93A-695C-7F473B47DB78}"/>
                  </a:ext>
                </a:extLst>
              </p:cNvPr>
              <p:cNvSpPr txBox="1"/>
              <p:nvPr/>
            </p:nvSpPr>
            <p:spPr>
              <a:xfrm>
                <a:off x="10045513" y="5482642"/>
                <a:ext cx="781329" cy="307777"/>
              </a:xfrm>
              <a:prstGeom prst="rect">
                <a:avLst/>
              </a:prstGeom>
              <a:noFill/>
            </p:spPr>
            <p:txBody>
              <a:bodyPr wrap="square" rtlCol="0">
                <a:spAutoFit/>
              </a:bodyPr>
              <a:lstStyle/>
              <a:p>
                <a:r>
                  <a:rPr lang="it-IT" sz="1400" b="0" dirty="0">
                    <a:latin typeface="Century Gothic" panose="020B0502020202020204" pitchFamily="34" charset="0"/>
                  </a:rPr>
                  <a:t>Nord Est</a:t>
                </a:r>
              </a:p>
            </p:txBody>
          </p:sp>
          <p:sp>
            <p:nvSpPr>
              <p:cNvPr id="20" name="CasellaDiTesto 19">
                <a:extLst>
                  <a:ext uri="{FF2B5EF4-FFF2-40B4-BE49-F238E27FC236}">
                    <a16:creationId xmlns:a16="http://schemas.microsoft.com/office/drawing/2014/main" xmlns="" id="{07176FC5-00A4-0C80-9DC2-112AF87513C4}"/>
                  </a:ext>
                </a:extLst>
              </p:cNvPr>
              <p:cNvSpPr txBox="1"/>
              <p:nvPr/>
            </p:nvSpPr>
            <p:spPr>
              <a:xfrm>
                <a:off x="10045513" y="5794370"/>
                <a:ext cx="781329" cy="307777"/>
              </a:xfrm>
              <a:prstGeom prst="rect">
                <a:avLst/>
              </a:prstGeom>
              <a:noFill/>
            </p:spPr>
            <p:txBody>
              <a:bodyPr wrap="square" rtlCol="0">
                <a:spAutoFit/>
              </a:bodyPr>
              <a:lstStyle/>
              <a:p>
                <a:r>
                  <a:rPr lang="it-IT" sz="1400" b="0" dirty="0">
                    <a:latin typeface="Century Gothic" panose="020B0502020202020204" pitchFamily="34" charset="0"/>
                  </a:rPr>
                  <a:t>Italia</a:t>
                </a:r>
              </a:p>
            </p:txBody>
          </p:sp>
        </p:grpSp>
      </p:grpSp>
      <p:graphicFrame>
        <p:nvGraphicFramePr>
          <p:cNvPr id="23" name="Grafico 22">
            <a:extLst>
              <a:ext uri="{FF2B5EF4-FFF2-40B4-BE49-F238E27FC236}">
                <a16:creationId xmlns:a16="http://schemas.microsoft.com/office/drawing/2014/main" xmlns="" id="{14C1BA8A-0C7F-EE35-2780-8BB0DDEF7162}"/>
              </a:ext>
            </a:extLst>
          </p:cNvPr>
          <p:cNvGraphicFramePr>
            <a:graphicFrameLocks/>
          </p:cNvGraphicFramePr>
          <p:nvPr>
            <p:extLst>
              <p:ext uri="{D42A27DB-BD31-4B8C-83A1-F6EECF244321}">
                <p14:modId xmlns:p14="http://schemas.microsoft.com/office/powerpoint/2010/main" val="4178741770"/>
              </p:ext>
            </p:extLst>
          </p:nvPr>
        </p:nvGraphicFramePr>
        <p:xfrm>
          <a:off x="1909014" y="3069712"/>
          <a:ext cx="7984179" cy="22090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6010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2ED82410-E4D3-4DBE-9012-E275CF020CF8}"/>
              </a:ext>
            </a:extLst>
          </p:cNvPr>
          <p:cNvSpPr txBox="1"/>
          <p:nvPr/>
        </p:nvSpPr>
        <p:spPr>
          <a:xfrm>
            <a:off x="334800" y="1678491"/>
            <a:ext cx="11585396" cy="923330"/>
          </a:xfrm>
          <a:prstGeom prst="rect">
            <a:avLst/>
          </a:prstGeom>
          <a:noFill/>
        </p:spPr>
        <p:txBody>
          <a:bodyPr wrap="square">
            <a:spAutoFit/>
          </a:bodyPr>
          <a:lstStyle/>
          <a:p>
            <a:r>
              <a:rPr lang="it-IT" sz="1800" b="0" dirty="0">
                <a:effectLst/>
                <a:latin typeface="Century Gothic" panose="020B0502020202020204" pitchFamily="34" charset="0"/>
                <a:ea typeface="Times New Roman" panose="02020603050405020304" pitchFamily="18" charset="0"/>
                <a:cs typeface="Times New Roman" panose="02020603050405020304" pitchFamily="18" charset="0"/>
              </a:rPr>
              <a:t>Quanto ritiene che l’attività della sua impresa sia penalizzata dalla concorrenza sleale derivante da pratiche commerciali irregolari (come contraffazione di prodotti, acquisizione illegale di beni, ecc.)  nel territorio in cui questa opera? </a:t>
            </a:r>
            <a:endParaRPr lang="it-IT" sz="1800" b="0" dirty="0">
              <a:latin typeface="Century Gothic" panose="020B0502020202020204" pitchFamily="34" charset="0"/>
            </a:endParaRPr>
          </a:p>
        </p:txBody>
      </p:sp>
      <p:sp>
        <p:nvSpPr>
          <p:cNvPr id="5" name="Rettangolo 4">
            <a:extLst>
              <a:ext uri="{FF2B5EF4-FFF2-40B4-BE49-F238E27FC236}">
                <a16:creationId xmlns:a16="http://schemas.microsoft.com/office/drawing/2014/main" xmlns="" id="{F1B661EC-B7F0-5057-E1BE-C90F464AEA22}"/>
              </a:ext>
            </a:extLst>
          </p:cNvPr>
          <p:cNvSpPr/>
          <p:nvPr/>
        </p:nvSpPr>
        <p:spPr bwMode="auto">
          <a:xfrm>
            <a:off x="603682" y="2881606"/>
            <a:ext cx="6770930" cy="3123484"/>
          </a:xfrm>
          <a:prstGeom prst="rect">
            <a:avLst/>
          </a:prstGeom>
          <a:noFill/>
          <a:ln w="127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grpSp>
        <p:nvGrpSpPr>
          <p:cNvPr id="14" name="Gruppo 13">
            <a:extLst>
              <a:ext uri="{FF2B5EF4-FFF2-40B4-BE49-F238E27FC236}">
                <a16:creationId xmlns:a16="http://schemas.microsoft.com/office/drawing/2014/main" xmlns="" id="{73215F21-C684-469E-1EEB-FBB7D7B1B5AB}"/>
              </a:ext>
            </a:extLst>
          </p:cNvPr>
          <p:cNvGrpSpPr/>
          <p:nvPr/>
        </p:nvGrpSpPr>
        <p:grpSpPr>
          <a:xfrm>
            <a:off x="3173841" y="5455660"/>
            <a:ext cx="8262424" cy="371192"/>
            <a:chOff x="1647512" y="5287942"/>
            <a:chExt cx="8262424" cy="371192"/>
          </a:xfrm>
        </p:grpSpPr>
        <p:sp>
          <p:nvSpPr>
            <p:cNvPr id="15" name="Text Box 49">
              <a:extLst>
                <a:ext uri="{FF2B5EF4-FFF2-40B4-BE49-F238E27FC236}">
                  <a16:creationId xmlns:a16="http://schemas.microsoft.com/office/drawing/2014/main" xmlns="" id="{45831B51-1841-FFD2-502A-82B235905AA5}"/>
                </a:ext>
              </a:extLst>
            </p:cNvPr>
            <p:cNvSpPr txBox="1">
              <a:spLocks noChangeArrowheads="1"/>
            </p:cNvSpPr>
            <p:nvPr/>
          </p:nvSpPr>
          <p:spPr bwMode="auto">
            <a:xfrm>
              <a:off x="1647512" y="5287942"/>
              <a:ext cx="2112115" cy="371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0"/>
                </a:spcBef>
                <a:defRPr/>
              </a:pPr>
              <a:r>
                <a:rPr lang="it-IT" altLang="it-IT" sz="1800">
                  <a:solidFill>
                    <a:srgbClr val="000000"/>
                  </a:solidFill>
                  <a:latin typeface="Century Gothic" panose="020B0502020202020204" pitchFamily="34" charset="0"/>
                </a:rPr>
                <a:t>MOLTO</a:t>
              </a:r>
            </a:p>
          </p:txBody>
        </p:sp>
        <p:sp>
          <p:nvSpPr>
            <p:cNvPr id="16" name="Text Box 49">
              <a:extLst>
                <a:ext uri="{FF2B5EF4-FFF2-40B4-BE49-F238E27FC236}">
                  <a16:creationId xmlns:a16="http://schemas.microsoft.com/office/drawing/2014/main" xmlns="" id="{026D4887-5BB2-DBFB-BEBE-4A727FCFF8C5}"/>
                </a:ext>
              </a:extLst>
            </p:cNvPr>
            <p:cNvSpPr txBox="1">
              <a:spLocks noChangeArrowheads="1"/>
            </p:cNvSpPr>
            <p:nvPr/>
          </p:nvSpPr>
          <p:spPr bwMode="auto">
            <a:xfrm>
              <a:off x="3688381" y="5287942"/>
              <a:ext cx="2112115" cy="371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defRPr/>
              </a:pPr>
              <a:r>
                <a:rPr lang="it-IT" altLang="it-IT" sz="1800">
                  <a:solidFill>
                    <a:srgbClr val="000000"/>
                  </a:solidFill>
                  <a:latin typeface="Century Gothic" panose="020B0502020202020204" pitchFamily="34" charset="0"/>
                </a:rPr>
                <a:t>ABBASTANZA</a:t>
              </a:r>
            </a:p>
          </p:txBody>
        </p:sp>
        <p:sp>
          <p:nvSpPr>
            <p:cNvPr id="17" name="Text Box 49">
              <a:extLst>
                <a:ext uri="{FF2B5EF4-FFF2-40B4-BE49-F238E27FC236}">
                  <a16:creationId xmlns:a16="http://schemas.microsoft.com/office/drawing/2014/main" xmlns="" id="{C0CD2FEA-1DFB-51AE-CD8D-49F29C8F19A1}"/>
                </a:ext>
              </a:extLst>
            </p:cNvPr>
            <p:cNvSpPr txBox="1">
              <a:spLocks noChangeArrowheads="1"/>
            </p:cNvSpPr>
            <p:nvPr/>
          </p:nvSpPr>
          <p:spPr bwMode="auto">
            <a:xfrm>
              <a:off x="5724294" y="5287942"/>
              <a:ext cx="2112115" cy="371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defRPr/>
              </a:pPr>
              <a:r>
                <a:rPr lang="it-IT" altLang="it-IT" sz="1800">
                  <a:solidFill>
                    <a:srgbClr val="000000"/>
                  </a:solidFill>
                  <a:latin typeface="Century Gothic" panose="020B0502020202020204" pitchFamily="34" charset="0"/>
                </a:rPr>
                <a:t>POCO</a:t>
              </a:r>
            </a:p>
          </p:txBody>
        </p:sp>
        <p:sp>
          <p:nvSpPr>
            <p:cNvPr id="18" name="Text Box 49">
              <a:extLst>
                <a:ext uri="{FF2B5EF4-FFF2-40B4-BE49-F238E27FC236}">
                  <a16:creationId xmlns:a16="http://schemas.microsoft.com/office/drawing/2014/main" xmlns="" id="{23186049-029F-69CC-E85B-D88F8EC923D3}"/>
                </a:ext>
              </a:extLst>
            </p:cNvPr>
            <p:cNvSpPr txBox="1">
              <a:spLocks noChangeArrowheads="1"/>
            </p:cNvSpPr>
            <p:nvPr/>
          </p:nvSpPr>
          <p:spPr bwMode="auto">
            <a:xfrm>
              <a:off x="7797821" y="5287942"/>
              <a:ext cx="2112115" cy="371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defRPr/>
              </a:pPr>
              <a:r>
                <a:rPr lang="it-IT" altLang="it-IT" sz="1800">
                  <a:solidFill>
                    <a:srgbClr val="000000"/>
                  </a:solidFill>
                  <a:latin typeface="Century Gothic" panose="020B0502020202020204" pitchFamily="34" charset="0"/>
                </a:rPr>
                <a:t>PER NULLA</a:t>
              </a:r>
            </a:p>
          </p:txBody>
        </p:sp>
      </p:grpSp>
      <p:sp>
        <p:nvSpPr>
          <p:cNvPr id="12" name="Text Box 49">
            <a:extLst>
              <a:ext uri="{FF2B5EF4-FFF2-40B4-BE49-F238E27FC236}">
                <a16:creationId xmlns:a16="http://schemas.microsoft.com/office/drawing/2014/main" xmlns="" id="{51B3EC59-7014-8126-0614-C7D7441CCC47}"/>
              </a:ext>
            </a:extLst>
          </p:cNvPr>
          <p:cNvSpPr txBox="1">
            <a:spLocks noChangeArrowheads="1"/>
          </p:cNvSpPr>
          <p:nvPr/>
        </p:nvSpPr>
        <p:spPr bwMode="auto">
          <a:xfrm>
            <a:off x="242888" y="6361113"/>
            <a:ext cx="114756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a:t>
            </a:r>
            <a:r>
              <a:rPr lang="es-ES" altLang="it-IT" sz="900" b="0" dirty="0">
                <a:solidFill>
                  <a:srgbClr val="000000"/>
                </a:solidFill>
                <a:latin typeface="Century Gothic" panose="020B0502020202020204" pitchFamily="34" charset="0"/>
              </a:rPr>
              <a:t>Italia 1.600 casi; Nord Est 264 casi.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
        <p:nvSpPr>
          <p:cNvPr id="6" name="CasellaDiTesto 5">
            <a:extLst>
              <a:ext uri="{FF2B5EF4-FFF2-40B4-BE49-F238E27FC236}">
                <a16:creationId xmlns:a16="http://schemas.microsoft.com/office/drawing/2014/main" xmlns="" id="{94CB31D5-BC7B-8CB7-BF5E-82A0BE257ABA}"/>
              </a:ext>
            </a:extLst>
          </p:cNvPr>
          <p:cNvSpPr txBox="1"/>
          <p:nvPr/>
        </p:nvSpPr>
        <p:spPr>
          <a:xfrm>
            <a:off x="709361" y="3073302"/>
            <a:ext cx="2938445" cy="1938992"/>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sz="2000" b="1" i="0" strike="noStrike" kern="1200" cap="none" spc="0" normalizeH="0" baseline="0" noProof="0">
                <a:ln>
                  <a:noFill/>
                </a:ln>
                <a:effectLst/>
                <a:uLnTx/>
                <a:uFillTx/>
                <a:latin typeface="Century Gothic" panose="020B0502020202020204" pitchFamily="34" charset="0"/>
                <a:ea typeface="MS PGothic" charset="0"/>
              </a:rPr>
              <a:t>Ritengono che la propria impresa sia danneggiata dai meccanismi commerciali fuori dalle regole</a:t>
            </a:r>
          </a:p>
        </p:txBody>
      </p:sp>
      <p:graphicFrame>
        <p:nvGraphicFramePr>
          <p:cNvPr id="19" name="Tabella 18">
            <a:extLst>
              <a:ext uri="{FF2B5EF4-FFF2-40B4-BE49-F238E27FC236}">
                <a16:creationId xmlns:a16="http://schemas.microsoft.com/office/drawing/2014/main" xmlns="" id="{2B205E76-27B0-6F24-B183-D3E49106169E}"/>
              </a:ext>
            </a:extLst>
          </p:cNvPr>
          <p:cNvGraphicFramePr>
            <a:graphicFrameLocks noGrp="1"/>
          </p:cNvGraphicFramePr>
          <p:nvPr>
            <p:extLst>
              <p:ext uri="{D42A27DB-BD31-4B8C-83A1-F6EECF244321}">
                <p14:modId xmlns:p14="http://schemas.microsoft.com/office/powerpoint/2010/main" val="1292520103"/>
              </p:ext>
            </p:extLst>
          </p:nvPr>
        </p:nvGraphicFramePr>
        <p:xfrm>
          <a:off x="840147" y="5032999"/>
          <a:ext cx="2650099" cy="518160"/>
        </p:xfrm>
        <a:graphic>
          <a:graphicData uri="http://schemas.openxmlformats.org/drawingml/2006/table">
            <a:tbl>
              <a:tblPr firstRow="1" bandRow="1">
                <a:tableStyleId>{5C22544A-7EE6-4342-B048-85BDC9FD1C3A}</a:tableStyleId>
              </a:tblPr>
              <a:tblGrid>
                <a:gridCol w="1724581">
                  <a:extLst>
                    <a:ext uri="{9D8B030D-6E8A-4147-A177-3AD203B41FA5}">
                      <a16:colId xmlns:a16="http://schemas.microsoft.com/office/drawing/2014/main" xmlns="" val="2721719074"/>
                    </a:ext>
                  </a:extLst>
                </a:gridCol>
                <a:gridCol w="925518">
                  <a:extLst>
                    <a:ext uri="{9D8B030D-6E8A-4147-A177-3AD203B41FA5}">
                      <a16:colId xmlns:a16="http://schemas.microsoft.com/office/drawing/2014/main" xmlns="" val="590539716"/>
                    </a:ext>
                  </a:extLst>
                </a:gridCol>
              </a:tblGrid>
              <a:tr h="213988">
                <a:tc>
                  <a:txBody>
                    <a:bodyPr/>
                    <a:lstStyle/>
                    <a:p>
                      <a:pPr algn="l"/>
                      <a:r>
                        <a:rPr lang="it-IT" sz="1100" b="1" dirty="0">
                          <a:solidFill>
                            <a:schemeClr val="tx1"/>
                          </a:solidFill>
                          <a:latin typeface="Century Gothic" panose="020B0502020202020204" pitchFamily="34" charset="0"/>
                        </a:rPr>
                        <a:t>NORD EST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it-IT" sz="1100" b="1" dirty="0">
                          <a:solidFill>
                            <a:schemeClr val="tx1"/>
                          </a:solidFill>
                          <a:latin typeface="Century Gothic" panose="020B0502020202020204" pitchFamily="34" charset="0"/>
                        </a:rPr>
                        <a:t>59,2%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440243875"/>
                  </a:ext>
                </a:extLst>
              </a:tr>
              <a:tr h="213988">
                <a:tc>
                  <a:txBody>
                    <a:bodyPr/>
                    <a:lstStyle/>
                    <a:p>
                      <a:pPr algn="l"/>
                      <a:r>
                        <a:rPr lang="it-IT" sz="1100" b="0">
                          <a:solidFill>
                            <a:schemeClr val="tx1"/>
                          </a:solidFill>
                          <a:latin typeface="Century Gothic" panose="020B0502020202020204" pitchFamily="34" charset="0"/>
                        </a:rPr>
                        <a:t>ITALIA</a:t>
                      </a:r>
                      <a:endParaRPr lang="it-IT" sz="1100" b="0" dirty="0">
                        <a:solidFill>
                          <a:schemeClr val="tx1"/>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it-IT" sz="1100" b="0">
                          <a:solidFill>
                            <a:schemeClr val="tx1"/>
                          </a:solidFill>
                          <a:latin typeface="Century Gothic" panose="020B0502020202020204" pitchFamily="34" charset="0"/>
                        </a:rPr>
                        <a:t>60,1%</a:t>
                      </a:r>
                      <a:endParaRPr lang="it-IT" sz="1100" b="0" dirty="0">
                        <a:solidFill>
                          <a:schemeClr val="tx1"/>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521544168"/>
                  </a:ext>
                </a:extLst>
              </a:tr>
            </a:tbl>
          </a:graphicData>
        </a:graphic>
      </p:graphicFrame>
      <p:sp>
        <p:nvSpPr>
          <p:cNvPr id="20" name="Titolo 1">
            <a:extLst>
              <a:ext uri="{FF2B5EF4-FFF2-40B4-BE49-F238E27FC236}">
                <a16:creationId xmlns:a16="http://schemas.microsoft.com/office/drawing/2014/main" xmlns="" id="{043AE639-B99D-F6F3-4133-76D743A64AA7}"/>
              </a:ext>
            </a:extLst>
          </p:cNvPr>
          <p:cNvSpPr txBox="1">
            <a:spLocks/>
          </p:cNvSpPr>
          <p:nvPr/>
        </p:nvSpPr>
        <p:spPr>
          <a:xfrm>
            <a:off x="335360" y="248643"/>
            <a:ext cx="11809312"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Meccanismi commerciali fuori dalle regole |</a:t>
            </a:r>
            <a:r>
              <a:rPr kumimoji="0" lang="it-IT" altLang="it-IT" sz="2200" b="1" i="0" u="none"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 Il 59,2% delle imprese del terziario del Nord Est ritiene di essere penalizzato dall’abusivismo e dalla contraffazione. Il dato è leggermente inferiore a quello nazionale (60,1%).</a:t>
            </a:r>
          </a:p>
        </p:txBody>
      </p:sp>
      <p:grpSp>
        <p:nvGrpSpPr>
          <p:cNvPr id="21" name="Gruppo 20">
            <a:extLst>
              <a:ext uri="{FF2B5EF4-FFF2-40B4-BE49-F238E27FC236}">
                <a16:creationId xmlns:a16="http://schemas.microsoft.com/office/drawing/2014/main" xmlns="" id="{004186D2-5D06-E9A0-3D1A-713D7AB9C8EF}"/>
              </a:ext>
            </a:extLst>
          </p:cNvPr>
          <p:cNvGrpSpPr/>
          <p:nvPr/>
        </p:nvGrpSpPr>
        <p:grpSpPr>
          <a:xfrm>
            <a:off x="9801039" y="2528545"/>
            <a:ext cx="1917485" cy="900455"/>
            <a:chOff x="9745878" y="5284705"/>
            <a:chExt cx="1917485" cy="900455"/>
          </a:xfrm>
        </p:grpSpPr>
        <p:sp>
          <p:nvSpPr>
            <p:cNvPr id="22" name="CasellaDiTesto 21">
              <a:extLst>
                <a:ext uri="{FF2B5EF4-FFF2-40B4-BE49-F238E27FC236}">
                  <a16:creationId xmlns:a16="http://schemas.microsoft.com/office/drawing/2014/main" xmlns="" id="{D93DC6F0-32C8-B04F-6F3B-A12E87B78DC4}"/>
                </a:ext>
              </a:extLst>
            </p:cNvPr>
            <p:cNvSpPr txBox="1"/>
            <p:nvPr/>
          </p:nvSpPr>
          <p:spPr>
            <a:xfrm>
              <a:off x="9745878" y="5284705"/>
              <a:ext cx="1574761" cy="276999"/>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sz="1200" b="0" i="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Valori percentuali</a:t>
              </a:r>
            </a:p>
          </p:txBody>
        </p:sp>
        <p:grpSp>
          <p:nvGrpSpPr>
            <p:cNvPr id="23" name="Gruppo 22">
              <a:extLst>
                <a:ext uri="{FF2B5EF4-FFF2-40B4-BE49-F238E27FC236}">
                  <a16:creationId xmlns:a16="http://schemas.microsoft.com/office/drawing/2014/main" xmlns="" id="{79073934-DF7B-D7E8-8895-E74ED71B52B6}"/>
                </a:ext>
              </a:extLst>
            </p:cNvPr>
            <p:cNvGrpSpPr/>
            <p:nvPr/>
          </p:nvGrpSpPr>
          <p:grpSpPr>
            <a:xfrm>
              <a:off x="9999304" y="5565655"/>
              <a:ext cx="1664059" cy="619505"/>
              <a:chOff x="9766039" y="5482642"/>
              <a:chExt cx="1060803" cy="619505"/>
            </a:xfrm>
          </p:grpSpPr>
          <p:sp>
            <p:nvSpPr>
              <p:cNvPr id="24" name="CasellaDiTesto 23">
                <a:extLst>
                  <a:ext uri="{FF2B5EF4-FFF2-40B4-BE49-F238E27FC236}">
                    <a16:creationId xmlns:a16="http://schemas.microsoft.com/office/drawing/2014/main" xmlns="" id="{90A6CB86-6947-D3D7-63D1-32AF7995347B}"/>
                  </a:ext>
                </a:extLst>
              </p:cNvPr>
              <p:cNvSpPr txBox="1"/>
              <p:nvPr/>
            </p:nvSpPr>
            <p:spPr>
              <a:xfrm>
                <a:off x="9766039" y="5528808"/>
                <a:ext cx="265477" cy="215444"/>
              </a:xfrm>
              <a:prstGeom prst="rect">
                <a:avLst/>
              </a:prstGeom>
              <a:solidFill>
                <a:srgbClr val="92D050"/>
              </a:solidFill>
            </p:spPr>
            <p:txBody>
              <a:bodyPr wrap="square" rtlCol="0">
                <a:spAutoFit/>
              </a:bodyPr>
              <a:lstStyle/>
              <a:p>
                <a:endParaRPr lang="it-IT" dirty="0"/>
              </a:p>
            </p:txBody>
          </p:sp>
          <p:sp>
            <p:nvSpPr>
              <p:cNvPr id="25" name="CasellaDiTesto 24">
                <a:extLst>
                  <a:ext uri="{FF2B5EF4-FFF2-40B4-BE49-F238E27FC236}">
                    <a16:creationId xmlns:a16="http://schemas.microsoft.com/office/drawing/2014/main" xmlns="" id="{9D71A705-5C79-B759-9998-C56B2863FA67}"/>
                  </a:ext>
                </a:extLst>
              </p:cNvPr>
              <p:cNvSpPr txBox="1"/>
              <p:nvPr/>
            </p:nvSpPr>
            <p:spPr>
              <a:xfrm>
                <a:off x="9766039" y="5840536"/>
                <a:ext cx="265477" cy="215444"/>
              </a:xfrm>
              <a:prstGeom prst="rect">
                <a:avLst/>
              </a:prstGeom>
              <a:solidFill>
                <a:srgbClr val="156082"/>
              </a:solidFill>
            </p:spPr>
            <p:txBody>
              <a:bodyPr wrap="square" rtlCol="0">
                <a:spAutoFit/>
              </a:bodyPr>
              <a:lstStyle/>
              <a:p>
                <a:endParaRPr lang="it-IT"/>
              </a:p>
            </p:txBody>
          </p:sp>
          <p:sp>
            <p:nvSpPr>
              <p:cNvPr id="26" name="CasellaDiTesto 25">
                <a:extLst>
                  <a:ext uri="{FF2B5EF4-FFF2-40B4-BE49-F238E27FC236}">
                    <a16:creationId xmlns:a16="http://schemas.microsoft.com/office/drawing/2014/main" xmlns="" id="{B042AFE7-339B-294D-2703-DF0D6FCCCC62}"/>
                  </a:ext>
                </a:extLst>
              </p:cNvPr>
              <p:cNvSpPr txBox="1"/>
              <p:nvPr/>
            </p:nvSpPr>
            <p:spPr>
              <a:xfrm>
                <a:off x="10045513" y="5482642"/>
                <a:ext cx="781329" cy="307777"/>
              </a:xfrm>
              <a:prstGeom prst="rect">
                <a:avLst/>
              </a:prstGeom>
              <a:noFill/>
            </p:spPr>
            <p:txBody>
              <a:bodyPr wrap="square" rtlCol="0">
                <a:spAutoFit/>
              </a:bodyPr>
              <a:lstStyle/>
              <a:p>
                <a:r>
                  <a:rPr lang="it-IT" sz="1400" b="0" dirty="0">
                    <a:latin typeface="Century Gothic" panose="020B0502020202020204" pitchFamily="34" charset="0"/>
                  </a:rPr>
                  <a:t>Nord Est</a:t>
                </a:r>
              </a:p>
            </p:txBody>
          </p:sp>
          <p:sp>
            <p:nvSpPr>
              <p:cNvPr id="27" name="CasellaDiTesto 26">
                <a:extLst>
                  <a:ext uri="{FF2B5EF4-FFF2-40B4-BE49-F238E27FC236}">
                    <a16:creationId xmlns:a16="http://schemas.microsoft.com/office/drawing/2014/main" xmlns="" id="{AB736678-FDDB-137C-2008-D0B6C4C5B072}"/>
                  </a:ext>
                </a:extLst>
              </p:cNvPr>
              <p:cNvSpPr txBox="1"/>
              <p:nvPr/>
            </p:nvSpPr>
            <p:spPr>
              <a:xfrm>
                <a:off x="10045513" y="5794370"/>
                <a:ext cx="781329" cy="307777"/>
              </a:xfrm>
              <a:prstGeom prst="rect">
                <a:avLst/>
              </a:prstGeom>
              <a:noFill/>
            </p:spPr>
            <p:txBody>
              <a:bodyPr wrap="square" rtlCol="0">
                <a:spAutoFit/>
              </a:bodyPr>
              <a:lstStyle/>
              <a:p>
                <a:r>
                  <a:rPr lang="it-IT" sz="1400" b="0" dirty="0">
                    <a:latin typeface="Century Gothic" panose="020B0502020202020204" pitchFamily="34" charset="0"/>
                  </a:rPr>
                  <a:t>Italia</a:t>
                </a:r>
              </a:p>
            </p:txBody>
          </p:sp>
        </p:grpSp>
      </p:grpSp>
      <p:graphicFrame>
        <p:nvGraphicFramePr>
          <p:cNvPr id="29" name="Grafico 28">
            <a:extLst>
              <a:ext uri="{FF2B5EF4-FFF2-40B4-BE49-F238E27FC236}">
                <a16:creationId xmlns:a16="http://schemas.microsoft.com/office/drawing/2014/main" xmlns="" id="{99FA3853-DA59-49F1-74E2-360F17C74A02}"/>
              </a:ext>
            </a:extLst>
          </p:cNvPr>
          <p:cNvGraphicFramePr>
            <a:graphicFrameLocks/>
          </p:cNvGraphicFramePr>
          <p:nvPr>
            <p:extLst>
              <p:ext uri="{D42A27DB-BD31-4B8C-83A1-F6EECF244321}">
                <p14:modId xmlns:p14="http://schemas.microsoft.com/office/powerpoint/2010/main" val="3819854721"/>
              </p:ext>
            </p:extLst>
          </p:nvPr>
        </p:nvGraphicFramePr>
        <p:xfrm>
          <a:off x="3314325" y="3909246"/>
          <a:ext cx="8215917" cy="16801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78984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a:extLst>
              <a:ext uri="{FF2B5EF4-FFF2-40B4-BE49-F238E27FC236}">
                <a16:creationId xmlns:a16="http://schemas.microsoft.com/office/drawing/2014/main" xmlns="" id="{A7BBF2C9-8001-5542-73EA-32050C4195C9}"/>
              </a:ext>
            </a:extLst>
          </p:cNvPr>
          <p:cNvGraphicFramePr>
            <a:graphicFrameLocks noGrp="1"/>
          </p:cNvGraphicFramePr>
          <p:nvPr>
            <p:extLst>
              <p:ext uri="{D42A27DB-BD31-4B8C-83A1-F6EECF244321}">
                <p14:modId xmlns:p14="http://schemas.microsoft.com/office/powerpoint/2010/main" val="3433755164"/>
              </p:ext>
            </p:extLst>
          </p:nvPr>
        </p:nvGraphicFramePr>
        <p:xfrm>
          <a:off x="414779" y="2488464"/>
          <a:ext cx="5401558" cy="3850764"/>
        </p:xfrm>
        <a:graphic>
          <a:graphicData uri="http://schemas.openxmlformats.org/drawingml/2006/table">
            <a:tbl>
              <a:tblPr>
                <a:tableStyleId>{5C22544A-7EE6-4342-B048-85BDC9FD1C3A}</a:tableStyleId>
              </a:tblPr>
              <a:tblGrid>
                <a:gridCol w="5401558">
                  <a:extLst>
                    <a:ext uri="{9D8B030D-6E8A-4147-A177-3AD203B41FA5}">
                      <a16:colId xmlns:a16="http://schemas.microsoft.com/office/drawing/2014/main" xmlns="" val="2666580852"/>
                    </a:ext>
                  </a:extLst>
                </a:gridCol>
              </a:tblGrid>
              <a:tr h="641794">
                <a:tc>
                  <a:txBody>
                    <a:bodyPr/>
                    <a:lstStyle/>
                    <a:p>
                      <a:pPr algn="r" fontAlgn="ctr"/>
                      <a:r>
                        <a:rPr lang="it-IT" sz="1200" u="none" strike="noStrike" dirty="0">
                          <a:effectLst/>
                          <a:latin typeface="Century Gothic" panose="020B0502020202020204" pitchFamily="34" charset="0"/>
                        </a:rPr>
                        <a:t>LA </a:t>
                      </a:r>
                      <a:r>
                        <a:rPr lang="it-IT" sz="1200" b="1" u="none" strike="noStrike" dirty="0">
                          <a:effectLst/>
                          <a:latin typeface="Century Gothic" panose="020B0502020202020204" pitchFamily="34" charset="0"/>
                        </a:rPr>
                        <a:t>CONCORRENZA SLEALE </a:t>
                      </a:r>
                      <a:r>
                        <a:rPr lang="it-IT" sz="1200" u="none" strike="noStrike" dirty="0">
                          <a:effectLst/>
                          <a:latin typeface="Century Gothic" panose="020B0502020202020204" pitchFamily="34" charset="0"/>
                        </a:rPr>
                        <a:t>IN GENERALE</a:t>
                      </a:r>
                      <a:endParaRPr lang="it-IT" sz="1200" b="1" i="0" u="none" strike="noStrike" dirty="0">
                        <a:solidFill>
                          <a:srgbClr val="000000"/>
                        </a:solidFill>
                        <a:effectLst/>
                        <a:latin typeface="Century Gothic" panose="020B0502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654075144"/>
                  </a:ext>
                </a:extLst>
              </a:tr>
              <a:tr h="641794">
                <a:tc>
                  <a:txBody>
                    <a:bodyPr/>
                    <a:lstStyle/>
                    <a:p>
                      <a:pPr algn="r" fontAlgn="ctr"/>
                      <a:r>
                        <a:rPr lang="it-IT" sz="1200" u="none" strike="noStrike" dirty="0">
                          <a:effectLst/>
                          <a:latin typeface="Century Gothic" panose="020B0502020202020204" pitchFamily="34" charset="0"/>
                        </a:rPr>
                        <a:t>LA </a:t>
                      </a:r>
                      <a:r>
                        <a:rPr lang="it-IT" sz="1200" b="1" u="none" strike="noStrike" dirty="0">
                          <a:effectLst/>
                          <a:latin typeface="Century Gothic" panose="020B0502020202020204" pitchFamily="34" charset="0"/>
                        </a:rPr>
                        <a:t>RIDUZIONE DEI RICAVI</a:t>
                      </a:r>
                      <a:r>
                        <a:rPr lang="it-IT" sz="1200" u="none" strike="noStrike" dirty="0">
                          <a:effectLst/>
                          <a:latin typeface="Century Gothic" panose="020B0502020202020204" pitchFamily="34" charset="0"/>
                        </a:rPr>
                        <a:t>/FATTURATO </a:t>
                      </a:r>
                    </a:p>
                    <a:p>
                      <a:pPr algn="r" fontAlgn="ctr"/>
                      <a:r>
                        <a:rPr lang="it-IT" sz="1200" u="none" strike="noStrike" dirty="0">
                          <a:effectLst/>
                          <a:latin typeface="Century Gothic" panose="020B0502020202020204" pitchFamily="34" charset="0"/>
                        </a:rPr>
                        <a:t>(la mancata vendita)</a:t>
                      </a:r>
                      <a:endParaRPr lang="it-IT" sz="1200" b="1" i="0" u="none" strike="noStrike" dirty="0">
                        <a:solidFill>
                          <a:srgbClr val="000000"/>
                        </a:solidFill>
                        <a:effectLst/>
                        <a:latin typeface="Century Gothic" panose="020B0502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068162378"/>
                  </a:ext>
                </a:extLst>
              </a:tr>
              <a:tr h="641794">
                <a:tc>
                  <a:txBody>
                    <a:bodyPr/>
                    <a:lstStyle/>
                    <a:p>
                      <a:pPr algn="r" fontAlgn="ctr"/>
                      <a:r>
                        <a:rPr lang="it-IT" sz="1200" u="none" strike="noStrike" dirty="0">
                          <a:effectLst/>
                          <a:latin typeface="Century Gothic" panose="020B0502020202020204" pitchFamily="34" charset="0"/>
                        </a:rPr>
                        <a:t>IL </a:t>
                      </a:r>
                      <a:r>
                        <a:rPr lang="it-IT" sz="1200" b="1" u="none" strike="noStrike" dirty="0">
                          <a:effectLst/>
                          <a:latin typeface="Century Gothic" panose="020B0502020202020204" pitchFamily="34" charset="0"/>
                        </a:rPr>
                        <a:t>DOVERE RINUNCIARE AD ASSUMERE NUOVI ADDETTI </a:t>
                      </a:r>
                    </a:p>
                    <a:p>
                      <a:pPr algn="r" fontAlgn="ctr"/>
                      <a:r>
                        <a:rPr lang="it-IT" sz="1200" u="none" strike="noStrike" dirty="0">
                          <a:effectLst/>
                          <a:latin typeface="Century Gothic" panose="020B0502020202020204" pitchFamily="34" charset="0"/>
                        </a:rPr>
                        <a:t>(o mantenere quelli attuali) a causa delle difficoltà nel sostenere i costi</a:t>
                      </a:r>
                      <a:endParaRPr lang="it-IT" sz="1200" b="1" i="0" u="none" strike="noStrike" dirty="0">
                        <a:solidFill>
                          <a:srgbClr val="000000"/>
                        </a:solidFill>
                        <a:effectLst/>
                        <a:latin typeface="Century Gothic" panose="020B0502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26762239"/>
                  </a:ext>
                </a:extLst>
              </a:tr>
              <a:tr h="641794">
                <a:tc>
                  <a:txBody>
                    <a:bodyPr/>
                    <a:lstStyle/>
                    <a:p>
                      <a:pPr algn="r" fontAlgn="ctr"/>
                      <a:r>
                        <a:rPr lang="it-IT" sz="1200" u="none" strike="noStrike" dirty="0">
                          <a:effectLst/>
                          <a:latin typeface="Century Gothic" panose="020B0502020202020204" pitchFamily="34" charset="0"/>
                        </a:rPr>
                        <a:t>LA </a:t>
                      </a:r>
                      <a:r>
                        <a:rPr lang="it-IT" sz="1200" b="1" u="none" strike="noStrike" dirty="0">
                          <a:effectLst/>
                          <a:latin typeface="Century Gothic" panose="020B0502020202020204" pitchFamily="34" charset="0"/>
                        </a:rPr>
                        <a:t>PERDITA DI APPEAL DEI PRODOTTI VENDUTI </a:t>
                      </a:r>
                      <a:r>
                        <a:rPr lang="it-IT" sz="1200" u="none" strike="noStrike" dirty="0">
                          <a:effectLst/>
                          <a:latin typeface="Century Gothic" panose="020B0502020202020204" pitchFamily="34" charset="0"/>
                        </a:rPr>
                        <a:t>E/O </a:t>
                      </a:r>
                      <a:r>
                        <a:rPr lang="it-IT" sz="1200" b="1" u="none" strike="noStrike" dirty="0">
                          <a:effectLst/>
                          <a:latin typeface="Century Gothic" panose="020B0502020202020204" pitchFamily="34" charset="0"/>
                        </a:rPr>
                        <a:t>SERVIZI</a:t>
                      </a:r>
                      <a:endParaRPr lang="it-IT" sz="1200" b="1" i="0" u="none" strike="noStrike" dirty="0">
                        <a:solidFill>
                          <a:srgbClr val="000000"/>
                        </a:solidFill>
                        <a:effectLst/>
                        <a:latin typeface="Century Gothic" panose="020B0502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41958474"/>
                  </a:ext>
                </a:extLst>
              </a:tr>
              <a:tr h="641794">
                <a:tc>
                  <a:txBody>
                    <a:bodyPr/>
                    <a:lstStyle/>
                    <a:p>
                      <a:pPr marL="0" marR="0" lvl="0" indent="0" algn="r" defTabSz="914377" rtl="0" eaLnBrk="1" fontAlgn="ctr" latinLnBrk="0" hangingPunct="1">
                        <a:lnSpc>
                          <a:spcPct val="100000"/>
                        </a:lnSpc>
                        <a:spcBef>
                          <a:spcPts val="0"/>
                        </a:spcBef>
                        <a:spcAft>
                          <a:spcPts val="0"/>
                        </a:spcAft>
                        <a:buClrTx/>
                        <a:buSzTx/>
                        <a:buFontTx/>
                        <a:buNone/>
                        <a:tabLst/>
                        <a:defRPr/>
                      </a:pPr>
                      <a:r>
                        <a:rPr lang="it-IT" sz="1200" u="none" strike="noStrike" dirty="0">
                          <a:effectLst/>
                          <a:latin typeface="Century Gothic" panose="020B0502020202020204" pitchFamily="34" charset="0"/>
                        </a:rPr>
                        <a:t>LA </a:t>
                      </a:r>
                      <a:r>
                        <a:rPr lang="it-IT" sz="1200" b="1" u="none" strike="noStrike" dirty="0">
                          <a:effectLst/>
                          <a:latin typeface="Century Gothic" panose="020B0502020202020204" pitchFamily="34" charset="0"/>
                        </a:rPr>
                        <a:t>PERDITA DI APPEAL DELLA SUA IMPRESA</a:t>
                      </a:r>
                      <a:endParaRPr lang="it-IT" sz="1200" b="1" i="0" u="none" strike="noStrike" dirty="0">
                        <a:solidFill>
                          <a:srgbClr val="000000"/>
                        </a:solidFill>
                        <a:effectLst/>
                        <a:latin typeface="Century Gothic" panose="020B0502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348804263"/>
                  </a:ext>
                </a:extLst>
              </a:tr>
              <a:tr h="641794">
                <a:tc>
                  <a:txBody>
                    <a:bodyPr/>
                    <a:lstStyle/>
                    <a:p>
                      <a:pPr algn="r" fontAlgn="ctr"/>
                      <a:r>
                        <a:rPr lang="it-IT" sz="1200" i="1" u="none" strike="noStrike" dirty="0">
                          <a:solidFill>
                            <a:schemeClr val="bg2">
                              <a:lumMod val="50000"/>
                            </a:schemeClr>
                          </a:solidFill>
                          <a:effectLst/>
                          <a:latin typeface="Century Gothic" panose="020B0502020202020204" pitchFamily="34" charset="0"/>
                        </a:rPr>
                        <a:t>ALTRO</a:t>
                      </a:r>
                      <a:endParaRPr lang="it-IT" sz="1200" b="1" i="1" u="none" strike="noStrike" dirty="0">
                        <a:solidFill>
                          <a:schemeClr val="bg2">
                            <a:lumMod val="50000"/>
                          </a:schemeClr>
                        </a:solidFill>
                        <a:effectLst/>
                        <a:latin typeface="Century Gothic" panose="020B0502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56581317"/>
                  </a:ext>
                </a:extLst>
              </a:tr>
            </a:tbl>
          </a:graphicData>
        </a:graphic>
      </p:graphicFrame>
      <p:sp>
        <p:nvSpPr>
          <p:cNvPr id="2" name="Rettangolo 93">
            <a:extLst>
              <a:ext uri="{FF2B5EF4-FFF2-40B4-BE49-F238E27FC236}">
                <a16:creationId xmlns:a16="http://schemas.microsoft.com/office/drawing/2014/main" xmlns="" id="{8D935075-D6D6-AAC3-618E-95C3C2DB0E06}"/>
              </a:ext>
            </a:extLst>
          </p:cNvPr>
          <p:cNvSpPr>
            <a:spLocks noChangeArrowheads="1"/>
          </p:cNvSpPr>
          <p:nvPr/>
        </p:nvSpPr>
        <p:spPr bwMode="auto">
          <a:xfrm>
            <a:off x="334962" y="6309320"/>
            <a:ext cx="11071471"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dirty="0">
                <a:latin typeface="Century Gothic" panose="020B0502020202020204" pitchFamily="34" charset="0"/>
              </a:rPr>
              <a:t>Base campione:</a:t>
            </a:r>
            <a:r>
              <a:rPr lang="it-IT" sz="1000" b="0" dirty="0">
                <a:latin typeface="Century Gothic" panose="020B0502020202020204" pitchFamily="34" charset="0"/>
              </a:rPr>
              <a:t> 1.600 casi. Nord Est 264 casi. </a:t>
            </a:r>
            <a:r>
              <a:rPr lang="it-IT" altLang="ja-JP" sz="1000" b="0" dirty="0">
                <a:latin typeface="Century Gothic" panose="020B0502020202020204" pitchFamily="34" charset="0"/>
              </a:rPr>
              <a:t>La somma delle percentuali è diversa da 100 perché erano ammesse risposte multiple.</a:t>
            </a:r>
            <a:r>
              <a:rPr lang="it-IT" sz="1000" b="0" dirty="0">
                <a:latin typeface="Century Gothic" panose="020B0502020202020204" pitchFamily="34" charset="0"/>
              </a:rPr>
              <a:t> </a:t>
            </a:r>
            <a:r>
              <a:rPr lang="it-IT" sz="1000" dirty="0">
                <a:latin typeface="Century Gothic" panose="020B0502020202020204" pitchFamily="34" charset="0"/>
              </a:rPr>
              <a:t>I dati sono riportati all’universo</a:t>
            </a:r>
            <a:endParaRPr lang="it-IT" sz="1000" i="1" dirty="0">
              <a:latin typeface="Century Gothic" panose="020B0502020202020204" pitchFamily="34" charset="0"/>
            </a:endParaRPr>
          </a:p>
        </p:txBody>
      </p:sp>
      <p:sp>
        <p:nvSpPr>
          <p:cNvPr id="10" name="CasellaDiTesto 9">
            <a:extLst>
              <a:ext uri="{FF2B5EF4-FFF2-40B4-BE49-F238E27FC236}">
                <a16:creationId xmlns:a16="http://schemas.microsoft.com/office/drawing/2014/main" xmlns="" id="{2ED82410-E4D3-4DBE-9012-E275CF020CF8}"/>
              </a:ext>
            </a:extLst>
          </p:cNvPr>
          <p:cNvSpPr txBox="1"/>
          <p:nvPr/>
        </p:nvSpPr>
        <p:spPr>
          <a:xfrm>
            <a:off x="334800" y="1678491"/>
            <a:ext cx="11890692" cy="646331"/>
          </a:xfrm>
          <a:prstGeom prst="rect">
            <a:avLst/>
          </a:prstGeom>
          <a:noFill/>
        </p:spPr>
        <p:txBody>
          <a:bodyPr wrap="square">
            <a:spAutoFit/>
          </a:bodyPr>
          <a:lstStyle/>
          <a:p>
            <a:r>
              <a:rPr lang="it-IT" sz="1800" b="0" dirty="0">
                <a:effectLst/>
                <a:latin typeface="Century Gothic" panose="020B0502020202020204" pitchFamily="34" charset="0"/>
                <a:ea typeface="Times New Roman" panose="02020603050405020304" pitchFamily="18" charset="0"/>
                <a:cs typeface="Times New Roman" panose="02020603050405020304" pitchFamily="18" charset="0"/>
              </a:rPr>
              <a:t>Quali aspetti dei fenomeni di contraffazione e abusivismo hanno il maggiore impatto negativo sulla sua impresa? </a:t>
            </a:r>
            <a:endParaRPr lang="it-IT" sz="1700" b="0" dirty="0">
              <a:latin typeface="Century Gothic" panose="020B0502020202020204" pitchFamily="34" charset="0"/>
            </a:endParaRPr>
          </a:p>
        </p:txBody>
      </p:sp>
      <p:sp>
        <p:nvSpPr>
          <p:cNvPr id="17" name="Titolo 1">
            <a:extLst>
              <a:ext uri="{FF2B5EF4-FFF2-40B4-BE49-F238E27FC236}">
                <a16:creationId xmlns:a16="http://schemas.microsoft.com/office/drawing/2014/main" xmlns="" id="{A7B143CC-E4B2-2E41-304D-676D96447D3E}"/>
              </a:ext>
            </a:extLst>
          </p:cNvPr>
          <p:cNvSpPr txBox="1">
            <a:spLocks/>
          </p:cNvSpPr>
          <p:nvPr/>
        </p:nvSpPr>
        <p:spPr>
          <a:xfrm>
            <a:off x="335360" y="248643"/>
            <a:ext cx="11809312"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Gli effetti di contraffazione e abusivismo|</a:t>
            </a:r>
            <a:r>
              <a:rPr kumimoji="0" lang="it-IT" altLang="it-IT" sz="2200" b="1" i="0"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 La concorrenza sleale (43,1%) e la riduzione dei ricavi (33,2%) sono gli effetti più </a:t>
            </a:r>
            <a:r>
              <a:rPr lang="it-IT" altLang="it-IT" sz="2200" kern="0" dirty="0">
                <a:solidFill>
                  <a:srgbClr val="000000"/>
                </a:solidFill>
                <a:latin typeface="Century Gothic" panose="020B0502020202020204" pitchFamily="34" charset="0"/>
                <a:cs typeface="Arial" panose="020B0604020202020204" pitchFamily="34" charset="0"/>
              </a:rPr>
              <a:t>pesanti </a:t>
            </a:r>
            <a:r>
              <a:rPr kumimoji="0" lang="it-IT" altLang="it-IT" sz="2200" b="1" i="0"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della contraffazione e dell’abusivismo. Dati inferiori ai</a:t>
            </a:r>
            <a:r>
              <a:rPr kumimoji="0" lang="it-IT" altLang="it-IT" sz="2200" b="1" i="0" kern="0" cap="none" spc="0" normalizeH="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 valori nazionali.</a:t>
            </a:r>
            <a:endParaRPr kumimoji="0" lang="it-IT" sz="2200" b="1" i="0"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grpSp>
        <p:nvGrpSpPr>
          <p:cNvPr id="13" name="Gruppo 12">
            <a:extLst>
              <a:ext uri="{FF2B5EF4-FFF2-40B4-BE49-F238E27FC236}">
                <a16:creationId xmlns:a16="http://schemas.microsoft.com/office/drawing/2014/main" xmlns="" id="{D3209F04-33D2-B452-F3CC-3F15DBF31378}"/>
              </a:ext>
            </a:extLst>
          </p:cNvPr>
          <p:cNvGrpSpPr/>
          <p:nvPr/>
        </p:nvGrpSpPr>
        <p:grpSpPr>
          <a:xfrm>
            <a:off x="9742453" y="5089665"/>
            <a:ext cx="1917485" cy="900455"/>
            <a:chOff x="9745878" y="5284705"/>
            <a:chExt cx="1917485" cy="900455"/>
          </a:xfrm>
        </p:grpSpPr>
        <p:sp>
          <p:nvSpPr>
            <p:cNvPr id="14" name="CasellaDiTesto 13">
              <a:extLst>
                <a:ext uri="{FF2B5EF4-FFF2-40B4-BE49-F238E27FC236}">
                  <a16:creationId xmlns:a16="http://schemas.microsoft.com/office/drawing/2014/main" xmlns="" id="{75BC7796-7E49-AA69-BD70-AD685C020546}"/>
                </a:ext>
              </a:extLst>
            </p:cNvPr>
            <p:cNvSpPr txBox="1"/>
            <p:nvPr/>
          </p:nvSpPr>
          <p:spPr>
            <a:xfrm>
              <a:off x="9745878" y="5284705"/>
              <a:ext cx="1574761" cy="276999"/>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sz="1200" b="0" i="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Valori percentuali</a:t>
              </a:r>
            </a:p>
          </p:txBody>
        </p:sp>
        <p:grpSp>
          <p:nvGrpSpPr>
            <p:cNvPr id="15" name="Gruppo 14">
              <a:extLst>
                <a:ext uri="{FF2B5EF4-FFF2-40B4-BE49-F238E27FC236}">
                  <a16:creationId xmlns:a16="http://schemas.microsoft.com/office/drawing/2014/main" xmlns="" id="{5C091F0A-DA34-F179-067B-03D193F2EEE4}"/>
                </a:ext>
              </a:extLst>
            </p:cNvPr>
            <p:cNvGrpSpPr/>
            <p:nvPr/>
          </p:nvGrpSpPr>
          <p:grpSpPr>
            <a:xfrm>
              <a:off x="9999304" y="5565655"/>
              <a:ext cx="1664059" cy="619505"/>
              <a:chOff x="9766039" y="5482642"/>
              <a:chExt cx="1060803" cy="619505"/>
            </a:xfrm>
          </p:grpSpPr>
          <p:sp>
            <p:nvSpPr>
              <p:cNvPr id="16" name="CasellaDiTesto 15">
                <a:extLst>
                  <a:ext uri="{FF2B5EF4-FFF2-40B4-BE49-F238E27FC236}">
                    <a16:creationId xmlns:a16="http://schemas.microsoft.com/office/drawing/2014/main" xmlns="" id="{12F620B3-39DF-90A2-C3FD-93AE840FB7D7}"/>
                  </a:ext>
                </a:extLst>
              </p:cNvPr>
              <p:cNvSpPr txBox="1"/>
              <p:nvPr/>
            </p:nvSpPr>
            <p:spPr>
              <a:xfrm>
                <a:off x="9766039" y="5528808"/>
                <a:ext cx="265477" cy="215444"/>
              </a:xfrm>
              <a:prstGeom prst="rect">
                <a:avLst/>
              </a:prstGeom>
              <a:solidFill>
                <a:srgbClr val="92D050"/>
              </a:solidFill>
            </p:spPr>
            <p:txBody>
              <a:bodyPr wrap="square" rtlCol="0">
                <a:spAutoFit/>
              </a:bodyPr>
              <a:lstStyle/>
              <a:p>
                <a:endParaRPr lang="it-IT" dirty="0"/>
              </a:p>
            </p:txBody>
          </p:sp>
          <p:sp>
            <p:nvSpPr>
              <p:cNvPr id="18" name="CasellaDiTesto 17">
                <a:extLst>
                  <a:ext uri="{FF2B5EF4-FFF2-40B4-BE49-F238E27FC236}">
                    <a16:creationId xmlns:a16="http://schemas.microsoft.com/office/drawing/2014/main" xmlns="" id="{7C52428E-EB69-92D8-33E9-1BA7DA6EADF1}"/>
                  </a:ext>
                </a:extLst>
              </p:cNvPr>
              <p:cNvSpPr txBox="1"/>
              <p:nvPr/>
            </p:nvSpPr>
            <p:spPr>
              <a:xfrm>
                <a:off x="9766039" y="5840536"/>
                <a:ext cx="265477" cy="215444"/>
              </a:xfrm>
              <a:prstGeom prst="rect">
                <a:avLst/>
              </a:prstGeom>
              <a:solidFill>
                <a:srgbClr val="156082"/>
              </a:solidFill>
            </p:spPr>
            <p:txBody>
              <a:bodyPr wrap="square" rtlCol="0">
                <a:spAutoFit/>
              </a:bodyPr>
              <a:lstStyle/>
              <a:p>
                <a:endParaRPr lang="it-IT"/>
              </a:p>
            </p:txBody>
          </p:sp>
          <p:sp>
            <p:nvSpPr>
              <p:cNvPr id="19" name="CasellaDiTesto 18">
                <a:extLst>
                  <a:ext uri="{FF2B5EF4-FFF2-40B4-BE49-F238E27FC236}">
                    <a16:creationId xmlns:a16="http://schemas.microsoft.com/office/drawing/2014/main" xmlns="" id="{D440C4B2-F135-D932-84CD-FD248EE7DFE8}"/>
                  </a:ext>
                </a:extLst>
              </p:cNvPr>
              <p:cNvSpPr txBox="1"/>
              <p:nvPr/>
            </p:nvSpPr>
            <p:spPr>
              <a:xfrm>
                <a:off x="10045513" y="5482642"/>
                <a:ext cx="781329" cy="307777"/>
              </a:xfrm>
              <a:prstGeom prst="rect">
                <a:avLst/>
              </a:prstGeom>
              <a:noFill/>
            </p:spPr>
            <p:txBody>
              <a:bodyPr wrap="square" rtlCol="0">
                <a:spAutoFit/>
              </a:bodyPr>
              <a:lstStyle/>
              <a:p>
                <a:r>
                  <a:rPr lang="it-IT" sz="1400" b="0" dirty="0">
                    <a:latin typeface="Century Gothic" panose="020B0502020202020204" pitchFamily="34" charset="0"/>
                  </a:rPr>
                  <a:t>Nord Est</a:t>
                </a:r>
              </a:p>
            </p:txBody>
          </p:sp>
          <p:sp>
            <p:nvSpPr>
              <p:cNvPr id="20" name="CasellaDiTesto 19">
                <a:extLst>
                  <a:ext uri="{FF2B5EF4-FFF2-40B4-BE49-F238E27FC236}">
                    <a16:creationId xmlns:a16="http://schemas.microsoft.com/office/drawing/2014/main" xmlns="" id="{E329401B-495C-EDCC-D3B3-178658E3B158}"/>
                  </a:ext>
                </a:extLst>
              </p:cNvPr>
              <p:cNvSpPr txBox="1"/>
              <p:nvPr/>
            </p:nvSpPr>
            <p:spPr>
              <a:xfrm>
                <a:off x="10045513" y="5794370"/>
                <a:ext cx="781329" cy="307777"/>
              </a:xfrm>
              <a:prstGeom prst="rect">
                <a:avLst/>
              </a:prstGeom>
              <a:noFill/>
            </p:spPr>
            <p:txBody>
              <a:bodyPr wrap="square" rtlCol="0">
                <a:spAutoFit/>
              </a:bodyPr>
              <a:lstStyle/>
              <a:p>
                <a:r>
                  <a:rPr lang="it-IT" sz="1400" b="0" dirty="0">
                    <a:latin typeface="Century Gothic" panose="020B0502020202020204" pitchFamily="34" charset="0"/>
                  </a:rPr>
                  <a:t>Italia</a:t>
                </a:r>
              </a:p>
            </p:txBody>
          </p:sp>
        </p:grpSp>
      </p:grpSp>
      <p:graphicFrame>
        <p:nvGraphicFramePr>
          <p:cNvPr id="21" name="Grafico 20">
            <a:extLst>
              <a:ext uri="{FF2B5EF4-FFF2-40B4-BE49-F238E27FC236}">
                <a16:creationId xmlns:a16="http://schemas.microsoft.com/office/drawing/2014/main" xmlns="" id="{D043CCF9-CEBF-CCE3-AAFF-FE77F38ABFF5}"/>
              </a:ext>
            </a:extLst>
          </p:cNvPr>
          <p:cNvGraphicFramePr>
            <a:graphicFrameLocks/>
          </p:cNvGraphicFramePr>
          <p:nvPr>
            <p:extLst>
              <p:ext uri="{D42A27DB-BD31-4B8C-83A1-F6EECF244321}">
                <p14:modId xmlns:p14="http://schemas.microsoft.com/office/powerpoint/2010/main" val="3234752351"/>
              </p:ext>
            </p:extLst>
          </p:nvPr>
        </p:nvGraphicFramePr>
        <p:xfrm>
          <a:off x="5816337" y="2430250"/>
          <a:ext cx="4310521" cy="39543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9321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DADB6F9-94EB-5CFC-689F-C541152D9FCB}"/>
            </a:ext>
          </a:extLst>
        </p:cNvPr>
        <p:cNvGrpSpPr/>
        <p:nvPr/>
      </p:nvGrpSpPr>
      <p:grpSpPr>
        <a:xfrm>
          <a:off x="0" y="0"/>
          <a:ext cx="0" cy="0"/>
          <a:chOff x="0" y="0"/>
          <a:chExt cx="0" cy="0"/>
        </a:xfrm>
      </p:grpSpPr>
      <p:graphicFrame>
        <p:nvGraphicFramePr>
          <p:cNvPr id="22" name="Grafico 21">
            <a:extLst>
              <a:ext uri="{FF2B5EF4-FFF2-40B4-BE49-F238E27FC236}">
                <a16:creationId xmlns:a16="http://schemas.microsoft.com/office/drawing/2014/main" xmlns="" id="{0A1AA83F-2992-F63C-DEEA-A365325DF092}"/>
              </a:ext>
            </a:extLst>
          </p:cNvPr>
          <p:cNvGraphicFramePr>
            <a:graphicFrameLocks/>
          </p:cNvGraphicFramePr>
          <p:nvPr>
            <p:extLst>
              <p:ext uri="{D42A27DB-BD31-4B8C-83A1-F6EECF244321}">
                <p14:modId xmlns:p14="http://schemas.microsoft.com/office/powerpoint/2010/main" val="788852187"/>
              </p:ext>
            </p:extLst>
          </p:nvPr>
        </p:nvGraphicFramePr>
        <p:xfrm>
          <a:off x="413501" y="2624376"/>
          <a:ext cx="3686936" cy="2570833"/>
        </p:xfrm>
        <a:graphic>
          <a:graphicData uri="http://schemas.openxmlformats.org/drawingml/2006/chart">
            <c:chart xmlns:c="http://schemas.openxmlformats.org/drawingml/2006/chart" xmlns:r="http://schemas.openxmlformats.org/officeDocument/2006/relationships" r:id="rId2"/>
          </a:graphicData>
        </a:graphic>
      </p:graphicFrame>
      <p:sp>
        <p:nvSpPr>
          <p:cNvPr id="3" name="CasellaDiTesto 2">
            <a:extLst>
              <a:ext uri="{FF2B5EF4-FFF2-40B4-BE49-F238E27FC236}">
                <a16:creationId xmlns:a16="http://schemas.microsoft.com/office/drawing/2014/main" xmlns="" id="{14457002-9FAE-C9E3-4E2C-792E9423812B}"/>
              </a:ext>
            </a:extLst>
          </p:cNvPr>
          <p:cNvSpPr txBox="1"/>
          <p:nvPr/>
        </p:nvSpPr>
        <p:spPr>
          <a:xfrm>
            <a:off x="371499" y="1750008"/>
            <a:ext cx="11585396" cy="923330"/>
          </a:xfrm>
          <a:prstGeom prst="rect">
            <a:avLst/>
          </a:prstGeom>
          <a:noFill/>
        </p:spPr>
        <p:txBody>
          <a:bodyPr wrap="square">
            <a:spAutoFit/>
          </a:bodyPr>
          <a:lstStyle>
            <a:defPPr>
              <a:defRPr lang="it-IT"/>
            </a:defPPr>
            <a:lvl1pPr>
              <a:defRPr sz="1800" b="0">
                <a:effectLst/>
                <a:latin typeface="Century Gothic" panose="020B0502020202020204" pitchFamily="34" charset="0"/>
                <a:ea typeface="Times New Roman" panose="02020603050405020304" pitchFamily="18" charset="0"/>
                <a:cs typeface="Times New Roman" panose="02020603050405020304" pitchFamily="18" charset="0"/>
              </a:defRPr>
            </a:lvl1pPr>
          </a:lstStyle>
          <a:p>
            <a:r>
              <a:rPr lang="it-IT" dirty="0"/>
              <a:t>In quali tra le seguenti misure la sua impresa ha investito per proteggersi negli ultimi anni indipendentemente che si tratti di un nuovo investimento o dell’ammodernamento di un sistema già esistente? E quale percentuale del fatturato la sua impresa ha destinato agli investimenti in sicurezza?</a:t>
            </a:r>
          </a:p>
        </p:txBody>
      </p:sp>
      <p:sp>
        <p:nvSpPr>
          <p:cNvPr id="13" name="Rettangolo 12">
            <a:extLst>
              <a:ext uri="{FF2B5EF4-FFF2-40B4-BE49-F238E27FC236}">
                <a16:creationId xmlns:a16="http://schemas.microsoft.com/office/drawing/2014/main" xmlns="" id="{F478F09A-17B6-E4A4-FE12-C3F73B9F8709}"/>
              </a:ext>
            </a:extLst>
          </p:cNvPr>
          <p:cNvSpPr/>
          <p:nvPr/>
        </p:nvSpPr>
        <p:spPr>
          <a:xfrm>
            <a:off x="371499" y="4896507"/>
            <a:ext cx="1693540" cy="738664"/>
          </a:xfrm>
          <a:prstGeom prst="rect">
            <a:avLst/>
          </a:prstGeom>
        </p:spPr>
        <p:txBody>
          <a:bodyPr wrap="square">
            <a:spAutoFit/>
          </a:bodyPr>
          <a:lstStyle/>
          <a:p>
            <a:pPr algn="l" fontAlgn="ctr"/>
            <a:r>
              <a:rPr lang="it-IT" sz="1400" dirty="0">
                <a:solidFill>
                  <a:srgbClr val="A6A6A6"/>
                </a:solidFill>
                <a:latin typeface="Century Gothic" panose="020B0502020202020204" pitchFamily="34" charset="0"/>
              </a:rPr>
              <a:t>NON HANNO UTILIZZATO ALCUNA MISURA</a:t>
            </a:r>
          </a:p>
        </p:txBody>
      </p:sp>
      <p:sp>
        <p:nvSpPr>
          <p:cNvPr id="14" name="Rectangle 62">
            <a:extLst>
              <a:ext uri="{FF2B5EF4-FFF2-40B4-BE49-F238E27FC236}">
                <a16:creationId xmlns:a16="http://schemas.microsoft.com/office/drawing/2014/main" xmlns="" id="{D4A78A51-F53E-0D88-F5EC-BE4147BCC8B6}"/>
              </a:ext>
            </a:extLst>
          </p:cNvPr>
          <p:cNvSpPr>
            <a:spLocks noChangeArrowheads="1"/>
          </p:cNvSpPr>
          <p:nvPr/>
        </p:nvSpPr>
        <p:spPr bwMode="auto">
          <a:xfrm>
            <a:off x="371499" y="4465620"/>
            <a:ext cx="11595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it-IT" altLang="it-IT" sz="2800" dirty="0">
                <a:solidFill>
                  <a:srgbClr val="A6A6A6"/>
                </a:solidFill>
                <a:latin typeface="Century Gothic" panose="020B0502020202020204" pitchFamily="34" charset="0"/>
              </a:rPr>
              <a:t>18,1</a:t>
            </a:r>
            <a:r>
              <a:rPr lang="it-IT" altLang="it-IT" dirty="0">
                <a:solidFill>
                  <a:srgbClr val="A6A6A6"/>
                </a:solidFill>
                <a:latin typeface="Century Gothic" panose="020B0502020202020204" pitchFamily="34" charset="0"/>
              </a:rPr>
              <a:t>%</a:t>
            </a:r>
            <a:endParaRPr kumimoji="0" lang="it-IT" altLang="it-IT" sz="1050" b="0" i="0" u="none" strike="noStrike" cap="none" normalizeH="0" baseline="0" dirty="0">
              <a:ln>
                <a:noFill/>
              </a:ln>
              <a:solidFill>
                <a:srgbClr val="A6A6A6"/>
              </a:solidFill>
              <a:effectLst/>
            </a:endParaRPr>
          </a:p>
        </p:txBody>
      </p:sp>
      <p:sp>
        <p:nvSpPr>
          <p:cNvPr id="17" name="Rettangolo 16">
            <a:extLst>
              <a:ext uri="{FF2B5EF4-FFF2-40B4-BE49-F238E27FC236}">
                <a16:creationId xmlns:a16="http://schemas.microsoft.com/office/drawing/2014/main" xmlns="" id="{13A9AD0D-FD6C-42EA-6BC1-CE33FE20F8C1}"/>
              </a:ext>
            </a:extLst>
          </p:cNvPr>
          <p:cNvSpPr/>
          <p:nvPr/>
        </p:nvSpPr>
        <p:spPr>
          <a:xfrm>
            <a:off x="3451878" y="3523908"/>
            <a:ext cx="1693540" cy="1169551"/>
          </a:xfrm>
          <a:prstGeom prst="rect">
            <a:avLst/>
          </a:prstGeom>
        </p:spPr>
        <p:txBody>
          <a:bodyPr wrap="square">
            <a:spAutoFit/>
          </a:bodyPr>
          <a:lstStyle/>
          <a:p>
            <a:pPr algn="l" fontAlgn="ctr"/>
            <a:r>
              <a:rPr lang="it-IT" sz="1400" dirty="0">
                <a:solidFill>
                  <a:srgbClr val="C00000"/>
                </a:solidFill>
                <a:latin typeface="Century Gothic" panose="020B0502020202020204" pitchFamily="34" charset="0"/>
              </a:rPr>
              <a:t>HANNO UTILIZZATO ALMENO UNA MISURA IN TEMA DI SICUREZZA</a:t>
            </a:r>
          </a:p>
        </p:txBody>
      </p:sp>
      <p:sp>
        <p:nvSpPr>
          <p:cNvPr id="18" name="Rectangle 62">
            <a:extLst>
              <a:ext uri="{FF2B5EF4-FFF2-40B4-BE49-F238E27FC236}">
                <a16:creationId xmlns:a16="http://schemas.microsoft.com/office/drawing/2014/main" xmlns="" id="{7DB62E3C-7036-86AF-DE1E-9DFB5D9A0F37}"/>
              </a:ext>
            </a:extLst>
          </p:cNvPr>
          <p:cNvSpPr>
            <a:spLocks noChangeArrowheads="1"/>
          </p:cNvSpPr>
          <p:nvPr/>
        </p:nvSpPr>
        <p:spPr bwMode="auto">
          <a:xfrm>
            <a:off x="3361592" y="3144285"/>
            <a:ext cx="11595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it-IT" altLang="it-IT" sz="2800" u="sng" dirty="0">
                <a:solidFill>
                  <a:srgbClr val="C00000"/>
                </a:solidFill>
                <a:latin typeface="Century Gothic" panose="020B0502020202020204" pitchFamily="34" charset="0"/>
              </a:rPr>
              <a:t>81,9</a:t>
            </a:r>
            <a:r>
              <a:rPr lang="it-IT" altLang="it-IT" b="1" u="sng" dirty="0">
                <a:solidFill>
                  <a:srgbClr val="C00000"/>
                </a:solidFill>
                <a:latin typeface="Century Gothic" panose="020B0502020202020204" pitchFamily="34" charset="0"/>
              </a:rPr>
              <a:t>%</a:t>
            </a:r>
            <a:endParaRPr kumimoji="0" lang="it-IT" altLang="it-IT" sz="1050" b="1" i="0" u="sng" strike="noStrike" cap="none" normalizeH="0" baseline="0" dirty="0">
              <a:ln>
                <a:noFill/>
              </a:ln>
              <a:solidFill>
                <a:srgbClr val="C00000"/>
              </a:solidFill>
              <a:effectLst/>
            </a:endParaRPr>
          </a:p>
        </p:txBody>
      </p:sp>
      <p:pic>
        <p:nvPicPr>
          <p:cNvPr id="30" name="Elemento grafico 29" descr="Freccia: curva oraria con riempimento a tinta unita">
            <a:extLst>
              <a:ext uri="{FF2B5EF4-FFF2-40B4-BE49-F238E27FC236}">
                <a16:creationId xmlns:a16="http://schemas.microsoft.com/office/drawing/2014/main" xmlns="" id="{974E62BF-2190-55AA-1566-5BDC9BC983B8}"/>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rot="5727732">
            <a:off x="4308972" y="3126385"/>
            <a:ext cx="914400" cy="914400"/>
          </a:xfrm>
          <a:prstGeom prst="rect">
            <a:avLst/>
          </a:prstGeom>
        </p:spPr>
      </p:pic>
      <p:sp>
        <p:nvSpPr>
          <p:cNvPr id="67" name="Rettangolo 66">
            <a:extLst>
              <a:ext uri="{FF2B5EF4-FFF2-40B4-BE49-F238E27FC236}">
                <a16:creationId xmlns:a16="http://schemas.microsoft.com/office/drawing/2014/main" xmlns="" id="{E74C1C5E-09F2-F946-80D1-D69A4EEDFC6C}"/>
              </a:ext>
            </a:extLst>
          </p:cNvPr>
          <p:cNvSpPr/>
          <p:nvPr/>
        </p:nvSpPr>
        <p:spPr bwMode="auto">
          <a:xfrm>
            <a:off x="5355103" y="3123457"/>
            <a:ext cx="1835058" cy="1258200"/>
          </a:xfrm>
          <a:prstGeom prst="rect">
            <a:avLst/>
          </a:prstGeom>
          <a:solidFill>
            <a:srgbClr val="FFFFFF">
              <a:alpha val="38039"/>
            </a:srgbClr>
          </a:solidFill>
          <a:ln w="12700" cap="flat" cmpd="sng" algn="ctr">
            <a:solidFill>
              <a:srgbClr val="20386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69" name="Rettangolo 68">
            <a:extLst>
              <a:ext uri="{FF2B5EF4-FFF2-40B4-BE49-F238E27FC236}">
                <a16:creationId xmlns:a16="http://schemas.microsoft.com/office/drawing/2014/main" xmlns="" id="{810005E0-0325-DC42-5979-B85F941140E5}"/>
              </a:ext>
            </a:extLst>
          </p:cNvPr>
          <p:cNvSpPr/>
          <p:nvPr/>
        </p:nvSpPr>
        <p:spPr bwMode="auto">
          <a:xfrm>
            <a:off x="7354779" y="3123457"/>
            <a:ext cx="1835058" cy="1258200"/>
          </a:xfrm>
          <a:prstGeom prst="rect">
            <a:avLst/>
          </a:prstGeom>
          <a:solidFill>
            <a:srgbClr val="FFFFFF">
              <a:alpha val="38039"/>
            </a:srgbClr>
          </a:solidFill>
          <a:ln w="12700" cap="flat" cmpd="sng" algn="ctr">
            <a:solidFill>
              <a:srgbClr val="20386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70" name="Rettangolo 69">
            <a:extLst>
              <a:ext uri="{FF2B5EF4-FFF2-40B4-BE49-F238E27FC236}">
                <a16:creationId xmlns:a16="http://schemas.microsoft.com/office/drawing/2014/main" xmlns="" id="{D0FBEAA3-6235-C4C0-20A6-59952F17928A}"/>
              </a:ext>
            </a:extLst>
          </p:cNvPr>
          <p:cNvSpPr/>
          <p:nvPr/>
        </p:nvSpPr>
        <p:spPr bwMode="auto">
          <a:xfrm>
            <a:off x="9354454" y="3123457"/>
            <a:ext cx="1835058" cy="1258200"/>
          </a:xfrm>
          <a:prstGeom prst="rect">
            <a:avLst/>
          </a:prstGeom>
          <a:solidFill>
            <a:srgbClr val="FFFFFF">
              <a:alpha val="38039"/>
            </a:srgbClr>
          </a:solidFill>
          <a:ln w="12700" cap="flat" cmpd="sng" algn="ctr">
            <a:solidFill>
              <a:srgbClr val="20386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71" name="Rettangolo 70">
            <a:extLst>
              <a:ext uri="{FF2B5EF4-FFF2-40B4-BE49-F238E27FC236}">
                <a16:creationId xmlns:a16="http://schemas.microsoft.com/office/drawing/2014/main" xmlns="" id="{54E24E77-986B-B00B-822A-C189E56FFF88}"/>
              </a:ext>
            </a:extLst>
          </p:cNvPr>
          <p:cNvSpPr/>
          <p:nvPr/>
        </p:nvSpPr>
        <p:spPr bwMode="auto">
          <a:xfrm>
            <a:off x="5355103" y="4478143"/>
            <a:ext cx="1835058" cy="1258200"/>
          </a:xfrm>
          <a:prstGeom prst="rect">
            <a:avLst/>
          </a:prstGeom>
          <a:solidFill>
            <a:srgbClr val="FFFFFF">
              <a:alpha val="38039"/>
            </a:srgbClr>
          </a:solidFill>
          <a:ln w="12700" cap="flat" cmpd="sng" algn="ctr">
            <a:solidFill>
              <a:srgbClr val="20386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72" name="Rettangolo 71">
            <a:extLst>
              <a:ext uri="{FF2B5EF4-FFF2-40B4-BE49-F238E27FC236}">
                <a16:creationId xmlns:a16="http://schemas.microsoft.com/office/drawing/2014/main" xmlns="" id="{AFC06092-63EA-4A63-8C8D-3582C73D3E94}"/>
              </a:ext>
            </a:extLst>
          </p:cNvPr>
          <p:cNvSpPr/>
          <p:nvPr/>
        </p:nvSpPr>
        <p:spPr bwMode="auto">
          <a:xfrm>
            <a:off x="7354778" y="4478143"/>
            <a:ext cx="1835058" cy="1258200"/>
          </a:xfrm>
          <a:prstGeom prst="rect">
            <a:avLst/>
          </a:prstGeom>
          <a:solidFill>
            <a:srgbClr val="FFFFFF">
              <a:alpha val="38039"/>
            </a:srgbClr>
          </a:solidFill>
          <a:ln w="12700" cap="flat" cmpd="sng" algn="ctr">
            <a:solidFill>
              <a:srgbClr val="20386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73" name="Rettangolo 72">
            <a:extLst>
              <a:ext uri="{FF2B5EF4-FFF2-40B4-BE49-F238E27FC236}">
                <a16:creationId xmlns:a16="http://schemas.microsoft.com/office/drawing/2014/main" xmlns="" id="{9AE859AB-E4F1-F31A-783F-961F94EE2D79}"/>
              </a:ext>
            </a:extLst>
          </p:cNvPr>
          <p:cNvSpPr/>
          <p:nvPr/>
        </p:nvSpPr>
        <p:spPr bwMode="auto">
          <a:xfrm>
            <a:off x="9354454" y="4478143"/>
            <a:ext cx="1835058" cy="1258200"/>
          </a:xfrm>
          <a:prstGeom prst="rect">
            <a:avLst/>
          </a:prstGeom>
          <a:solidFill>
            <a:srgbClr val="FFFFFF">
              <a:alpha val="38039"/>
            </a:srgbClr>
          </a:solidFill>
          <a:ln w="12700" cap="flat" cmpd="sng" algn="ctr">
            <a:solidFill>
              <a:srgbClr val="20386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pic>
        <p:nvPicPr>
          <p:cNvPr id="74" name="Immagine 73">
            <a:extLst>
              <a:ext uri="{FF2B5EF4-FFF2-40B4-BE49-F238E27FC236}">
                <a16:creationId xmlns:a16="http://schemas.microsoft.com/office/drawing/2014/main" xmlns="" id="{F3377737-CD9D-D069-2884-91BB1764732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01314" y="3624070"/>
            <a:ext cx="540000" cy="540000"/>
          </a:xfrm>
          <a:prstGeom prst="rect">
            <a:avLst/>
          </a:prstGeom>
        </p:spPr>
      </p:pic>
      <p:pic>
        <p:nvPicPr>
          <p:cNvPr id="75" name="Immagine 74">
            <a:extLst>
              <a:ext uri="{FF2B5EF4-FFF2-40B4-BE49-F238E27FC236}">
                <a16:creationId xmlns:a16="http://schemas.microsoft.com/office/drawing/2014/main" xmlns="" id="{6913B14C-B0F4-699D-03A2-8991DDF993B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73930" y="3624070"/>
            <a:ext cx="540000" cy="540000"/>
          </a:xfrm>
          <a:prstGeom prst="rect">
            <a:avLst/>
          </a:prstGeom>
        </p:spPr>
      </p:pic>
      <p:pic>
        <p:nvPicPr>
          <p:cNvPr id="78" name="Immagine 77">
            <a:extLst>
              <a:ext uri="{FF2B5EF4-FFF2-40B4-BE49-F238E27FC236}">
                <a16:creationId xmlns:a16="http://schemas.microsoft.com/office/drawing/2014/main" xmlns="" id="{3DC86702-923B-4D8B-C44C-CAD61771A60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52477" y="4880748"/>
            <a:ext cx="540000" cy="540000"/>
          </a:xfrm>
          <a:prstGeom prst="rect">
            <a:avLst/>
          </a:prstGeom>
        </p:spPr>
      </p:pic>
      <p:pic>
        <p:nvPicPr>
          <p:cNvPr id="79" name="Immagine 78">
            <a:extLst>
              <a:ext uri="{FF2B5EF4-FFF2-40B4-BE49-F238E27FC236}">
                <a16:creationId xmlns:a16="http://schemas.microsoft.com/office/drawing/2014/main" xmlns="" id="{D01B59A0-B96A-1C04-F8EB-BAF8C0A7435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454377" y="4877148"/>
            <a:ext cx="547200" cy="547200"/>
          </a:xfrm>
          <a:prstGeom prst="rect">
            <a:avLst/>
          </a:prstGeom>
        </p:spPr>
      </p:pic>
      <p:sp>
        <p:nvSpPr>
          <p:cNvPr id="80" name="Rettangolo 79">
            <a:extLst>
              <a:ext uri="{FF2B5EF4-FFF2-40B4-BE49-F238E27FC236}">
                <a16:creationId xmlns:a16="http://schemas.microsoft.com/office/drawing/2014/main" xmlns="" id="{78569FEE-0C81-09C4-EAD0-6321FD46DE8E}"/>
              </a:ext>
            </a:extLst>
          </p:cNvPr>
          <p:cNvSpPr/>
          <p:nvPr/>
        </p:nvSpPr>
        <p:spPr>
          <a:xfrm>
            <a:off x="5339265" y="3122463"/>
            <a:ext cx="1850895" cy="415498"/>
          </a:xfrm>
          <a:prstGeom prst="rect">
            <a:avLst/>
          </a:prstGeom>
        </p:spPr>
        <p:txBody>
          <a:bodyPr wrap="square">
            <a:spAutoFit/>
          </a:bodyPr>
          <a:lstStyle/>
          <a:p>
            <a:r>
              <a:rPr lang="it-IT" sz="1050" b="1" dirty="0">
                <a:latin typeface="Century Gothic" panose="020B0502020202020204" pitchFamily="34" charset="0"/>
              </a:rPr>
              <a:t>VIDEO</a:t>
            </a:r>
          </a:p>
          <a:p>
            <a:r>
              <a:rPr lang="it-IT" sz="1050" b="1" dirty="0">
                <a:latin typeface="Century Gothic" panose="020B0502020202020204" pitchFamily="34" charset="0"/>
              </a:rPr>
              <a:t>SORVEGLIANZA</a:t>
            </a:r>
          </a:p>
        </p:txBody>
      </p:sp>
      <p:sp>
        <p:nvSpPr>
          <p:cNvPr id="81" name="Rectangle 62">
            <a:extLst>
              <a:ext uri="{FF2B5EF4-FFF2-40B4-BE49-F238E27FC236}">
                <a16:creationId xmlns:a16="http://schemas.microsoft.com/office/drawing/2014/main" xmlns="" id="{9F18C542-1AF8-A4E5-56CE-3ADC0BA86E0D}"/>
              </a:ext>
            </a:extLst>
          </p:cNvPr>
          <p:cNvSpPr>
            <a:spLocks noChangeArrowheads="1"/>
          </p:cNvSpPr>
          <p:nvPr/>
        </p:nvSpPr>
        <p:spPr bwMode="auto">
          <a:xfrm>
            <a:off x="6023905" y="3704845"/>
            <a:ext cx="11595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it-IT" altLang="it-IT" sz="2800" dirty="0">
                <a:latin typeface="Century Gothic" panose="020B0502020202020204" pitchFamily="34" charset="0"/>
              </a:rPr>
              <a:t>61,6</a:t>
            </a:r>
            <a:r>
              <a:rPr lang="it-IT" altLang="it-IT" dirty="0">
                <a:latin typeface="Century Gothic" panose="020B0502020202020204" pitchFamily="34" charset="0"/>
              </a:rPr>
              <a:t>%</a:t>
            </a:r>
            <a:endParaRPr kumimoji="0" lang="it-IT" altLang="it-IT" sz="1050" b="0" i="0" u="none" strike="noStrike" cap="none" normalizeH="0" baseline="0" dirty="0">
              <a:ln>
                <a:noFill/>
              </a:ln>
              <a:effectLst/>
            </a:endParaRPr>
          </a:p>
        </p:txBody>
      </p:sp>
      <p:sp>
        <p:nvSpPr>
          <p:cNvPr id="82" name="Rettangolo 81">
            <a:extLst>
              <a:ext uri="{FF2B5EF4-FFF2-40B4-BE49-F238E27FC236}">
                <a16:creationId xmlns:a16="http://schemas.microsoft.com/office/drawing/2014/main" xmlns="" id="{2818669E-EFAE-41C6-459A-11CB7AF45A9E}"/>
              </a:ext>
            </a:extLst>
          </p:cNvPr>
          <p:cNvSpPr/>
          <p:nvPr/>
        </p:nvSpPr>
        <p:spPr>
          <a:xfrm>
            <a:off x="7348177" y="3127081"/>
            <a:ext cx="1850895" cy="415498"/>
          </a:xfrm>
          <a:prstGeom prst="rect">
            <a:avLst/>
          </a:prstGeom>
        </p:spPr>
        <p:txBody>
          <a:bodyPr wrap="square">
            <a:spAutoFit/>
          </a:bodyPr>
          <a:lstStyle/>
          <a:p>
            <a:r>
              <a:rPr lang="it-IT" sz="1050" dirty="0">
                <a:latin typeface="Century Gothic" panose="020B0502020202020204" pitchFamily="34" charset="0"/>
              </a:rPr>
              <a:t>SISTEMI DI ALLARME ANTIFURTO E ANTIRAPINA</a:t>
            </a:r>
          </a:p>
        </p:txBody>
      </p:sp>
      <p:sp>
        <p:nvSpPr>
          <p:cNvPr id="83" name="Rectangle 62">
            <a:extLst>
              <a:ext uri="{FF2B5EF4-FFF2-40B4-BE49-F238E27FC236}">
                <a16:creationId xmlns:a16="http://schemas.microsoft.com/office/drawing/2014/main" xmlns="" id="{7405B93C-B31A-4CA1-84A8-CA1254648335}"/>
              </a:ext>
            </a:extLst>
          </p:cNvPr>
          <p:cNvSpPr>
            <a:spLocks noChangeArrowheads="1"/>
          </p:cNvSpPr>
          <p:nvPr/>
        </p:nvSpPr>
        <p:spPr bwMode="auto">
          <a:xfrm>
            <a:off x="8032817" y="3709463"/>
            <a:ext cx="11595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it-IT" altLang="it-IT" sz="2800" dirty="0">
                <a:latin typeface="Century Gothic" panose="020B0502020202020204" pitchFamily="34" charset="0"/>
              </a:rPr>
              <a:t>58,0</a:t>
            </a:r>
            <a:r>
              <a:rPr lang="it-IT" altLang="it-IT" dirty="0">
                <a:latin typeface="Century Gothic" panose="020B0502020202020204" pitchFamily="34" charset="0"/>
              </a:rPr>
              <a:t>%</a:t>
            </a:r>
            <a:endParaRPr kumimoji="0" lang="it-IT" altLang="it-IT" sz="1050" b="0" i="0" u="none" strike="noStrike" cap="none" normalizeH="0" baseline="0" dirty="0">
              <a:ln>
                <a:noFill/>
              </a:ln>
              <a:effectLst/>
            </a:endParaRPr>
          </a:p>
        </p:txBody>
      </p:sp>
      <p:sp>
        <p:nvSpPr>
          <p:cNvPr id="86" name="Rettangolo 85">
            <a:extLst>
              <a:ext uri="{FF2B5EF4-FFF2-40B4-BE49-F238E27FC236}">
                <a16:creationId xmlns:a16="http://schemas.microsoft.com/office/drawing/2014/main" xmlns="" id="{E1D3FD52-31C7-4900-C729-344C333F456F}"/>
              </a:ext>
            </a:extLst>
          </p:cNvPr>
          <p:cNvSpPr/>
          <p:nvPr/>
        </p:nvSpPr>
        <p:spPr>
          <a:xfrm>
            <a:off x="5334647" y="4485710"/>
            <a:ext cx="1850895" cy="415498"/>
          </a:xfrm>
          <a:prstGeom prst="rect">
            <a:avLst/>
          </a:prstGeom>
        </p:spPr>
        <p:txBody>
          <a:bodyPr wrap="square">
            <a:spAutoFit/>
          </a:bodyPr>
          <a:lstStyle/>
          <a:p>
            <a:r>
              <a:rPr lang="it-IT" sz="1050" dirty="0">
                <a:latin typeface="Century Gothic" panose="020B0502020202020204" pitchFamily="34" charset="0"/>
              </a:rPr>
              <a:t>VIGILANZA ARMATA</a:t>
            </a:r>
          </a:p>
          <a:p>
            <a:endParaRPr lang="it-IT" sz="1050" dirty="0">
              <a:latin typeface="Century Gothic" panose="020B0502020202020204" pitchFamily="34" charset="0"/>
            </a:endParaRPr>
          </a:p>
        </p:txBody>
      </p:sp>
      <p:sp>
        <p:nvSpPr>
          <p:cNvPr id="87" name="Rectangle 62">
            <a:extLst>
              <a:ext uri="{FF2B5EF4-FFF2-40B4-BE49-F238E27FC236}">
                <a16:creationId xmlns:a16="http://schemas.microsoft.com/office/drawing/2014/main" xmlns="" id="{33E7C4DF-0DDC-2521-507E-B3FB3E12B015}"/>
              </a:ext>
            </a:extLst>
          </p:cNvPr>
          <p:cNvSpPr>
            <a:spLocks noChangeArrowheads="1"/>
          </p:cNvSpPr>
          <p:nvPr/>
        </p:nvSpPr>
        <p:spPr bwMode="auto">
          <a:xfrm>
            <a:off x="6019287" y="4996655"/>
            <a:ext cx="11595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it-IT" altLang="it-IT" sz="2800" dirty="0">
                <a:latin typeface="Century Gothic" panose="020B0502020202020204" pitchFamily="34" charset="0"/>
              </a:rPr>
              <a:t>3,8</a:t>
            </a:r>
            <a:r>
              <a:rPr lang="it-IT" altLang="it-IT" dirty="0">
                <a:latin typeface="Century Gothic" panose="020B0502020202020204" pitchFamily="34" charset="0"/>
              </a:rPr>
              <a:t>%</a:t>
            </a:r>
            <a:endParaRPr kumimoji="0" lang="it-IT" altLang="it-IT" sz="1050" b="0" i="0" u="none" strike="noStrike" cap="none" normalizeH="0" baseline="0" dirty="0">
              <a:ln>
                <a:noFill/>
              </a:ln>
              <a:effectLst/>
            </a:endParaRPr>
          </a:p>
        </p:txBody>
      </p:sp>
      <p:sp>
        <p:nvSpPr>
          <p:cNvPr id="88" name="Rettangolo 87">
            <a:extLst>
              <a:ext uri="{FF2B5EF4-FFF2-40B4-BE49-F238E27FC236}">
                <a16:creationId xmlns:a16="http://schemas.microsoft.com/office/drawing/2014/main" xmlns="" id="{6D36DC89-9ADF-354E-E92C-6627753F632F}"/>
              </a:ext>
            </a:extLst>
          </p:cNvPr>
          <p:cNvSpPr/>
          <p:nvPr/>
        </p:nvSpPr>
        <p:spPr>
          <a:xfrm>
            <a:off x="7343559" y="4490328"/>
            <a:ext cx="1850895" cy="415498"/>
          </a:xfrm>
          <a:prstGeom prst="rect">
            <a:avLst/>
          </a:prstGeom>
        </p:spPr>
        <p:txBody>
          <a:bodyPr wrap="square">
            <a:spAutoFit/>
          </a:bodyPr>
          <a:lstStyle/>
          <a:p>
            <a:r>
              <a:rPr lang="it-IT" sz="1050" dirty="0">
                <a:latin typeface="Century Gothic" panose="020B0502020202020204" pitchFamily="34" charset="0"/>
              </a:rPr>
              <a:t>FORMAZIONE DEL PERSONALE</a:t>
            </a:r>
          </a:p>
        </p:txBody>
      </p:sp>
      <p:sp>
        <p:nvSpPr>
          <p:cNvPr id="89" name="Rectangle 62">
            <a:extLst>
              <a:ext uri="{FF2B5EF4-FFF2-40B4-BE49-F238E27FC236}">
                <a16:creationId xmlns:a16="http://schemas.microsoft.com/office/drawing/2014/main" xmlns="" id="{A90A4E36-A385-1706-569D-685AC0251D02}"/>
              </a:ext>
            </a:extLst>
          </p:cNvPr>
          <p:cNvSpPr>
            <a:spLocks noChangeArrowheads="1"/>
          </p:cNvSpPr>
          <p:nvPr/>
        </p:nvSpPr>
        <p:spPr bwMode="auto">
          <a:xfrm>
            <a:off x="8028199" y="5001273"/>
            <a:ext cx="11595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it-IT" altLang="it-IT" sz="2800" dirty="0">
                <a:latin typeface="Century Gothic" panose="020B0502020202020204" pitchFamily="34" charset="0"/>
              </a:rPr>
              <a:t>3,7</a:t>
            </a:r>
            <a:r>
              <a:rPr lang="it-IT" altLang="it-IT" dirty="0">
                <a:latin typeface="Century Gothic" panose="020B0502020202020204" pitchFamily="34" charset="0"/>
              </a:rPr>
              <a:t>%</a:t>
            </a:r>
            <a:endParaRPr kumimoji="0" lang="it-IT" altLang="it-IT" sz="1050" b="0" i="0" u="none" strike="noStrike" cap="none" normalizeH="0" baseline="0" dirty="0">
              <a:ln>
                <a:noFill/>
              </a:ln>
              <a:effectLst/>
            </a:endParaRPr>
          </a:p>
        </p:txBody>
      </p:sp>
      <p:sp>
        <p:nvSpPr>
          <p:cNvPr id="90" name="Rettangolo 89">
            <a:extLst>
              <a:ext uri="{FF2B5EF4-FFF2-40B4-BE49-F238E27FC236}">
                <a16:creationId xmlns:a16="http://schemas.microsoft.com/office/drawing/2014/main" xmlns="" id="{352BF661-C528-E521-768C-A5409300C6CC}"/>
              </a:ext>
            </a:extLst>
          </p:cNvPr>
          <p:cNvSpPr/>
          <p:nvPr/>
        </p:nvSpPr>
        <p:spPr>
          <a:xfrm>
            <a:off x="9333998" y="4485710"/>
            <a:ext cx="1850895" cy="253916"/>
          </a:xfrm>
          <a:prstGeom prst="rect">
            <a:avLst/>
          </a:prstGeom>
        </p:spPr>
        <p:txBody>
          <a:bodyPr wrap="square">
            <a:spAutoFit/>
          </a:bodyPr>
          <a:lstStyle/>
          <a:p>
            <a:r>
              <a:rPr lang="it-IT" sz="1050" dirty="0">
                <a:latin typeface="Century Gothic" panose="020B0502020202020204" pitchFamily="34" charset="0"/>
              </a:rPr>
              <a:t>ALTRO</a:t>
            </a:r>
          </a:p>
        </p:txBody>
      </p:sp>
      <p:sp>
        <p:nvSpPr>
          <p:cNvPr id="91" name="Rectangle 62">
            <a:extLst>
              <a:ext uri="{FF2B5EF4-FFF2-40B4-BE49-F238E27FC236}">
                <a16:creationId xmlns:a16="http://schemas.microsoft.com/office/drawing/2014/main" xmlns="" id="{9D3ED933-5537-FA67-99D2-FD83FE0171A7}"/>
              </a:ext>
            </a:extLst>
          </p:cNvPr>
          <p:cNvSpPr>
            <a:spLocks noChangeArrowheads="1"/>
          </p:cNvSpPr>
          <p:nvPr/>
        </p:nvSpPr>
        <p:spPr bwMode="auto">
          <a:xfrm>
            <a:off x="10018638" y="4996655"/>
            <a:ext cx="11595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it-IT" altLang="it-IT" sz="2800" dirty="0">
                <a:latin typeface="Century Gothic" panose="020B0502020202020204" pitchFamily="34" charset="0"/>
              </a:rPr>
              <a:t>0,8</a:t>
            </a:r>
            <a:r>
              <a:rPr lang="it-IT" altLang="it-IT" dirty="0">
                <a:latin typeface="Century Gothic" panose="020B0502020202020204" pitchFamily="34" charset="0"/>
              </a:rPr>
              <a:t>%</a:t>
            </a:r>
            <a:endParaRPr kumimoji="0" lang="it-IT" altLang="it-IT" sz="1050" b="0" i="0" u="none" strike="noStrike" cap="none" normalizeH="0" baseline="0" dirty="0">
              <a:ln>
                <a:noFill/>
              </a:ln>
              <a:effectLst/>
            </a:endParaRPr>
          </a:p>
        </p:txBody>
      </p:sp>
      <p:sp>
        <p:nvSpPr>
          <p:cNvPr id="92" name="CasellaDiTesto 91">
            <a:extLst>
              <a:ext uri="{FF2B5EF4-FFF2-40B4-BE49-F238E27FC236}">
                <a16:creationId xmlns:a16="http://schemas.microsoft.com/office/drawing/2014/main" xmlns="" id="{735A0687-449F-E84F-6438-139BB4C12D6D}"/>
              </a:ext>
            </a:extLst>
          </p:cNvPr>
          <p:cNvSpPr txBox="1"/>
          <p:nvPr/>
        </p:nvSpPr>
        <p:spPr>
          <a:xfrm>
            <a:off x="3528876" y="4674165"/>
            <a:ext cx="722980" cy="230832"/>
          </a:xfrm>
          <a:prstGeom prst="rect">
            <a:avLst/>
          </a:prstGeom>
          <a:noFill/>
        </p:spPr>
        <p:txBody>
          <a:bodyPr wrap="square">
            <a:spAutoFit/>
          </a:bodyPr>
          <a:lstStyle/>
          <a:p>
            <a:r>
              <a:rPr lang="it-IT" altLang="ja-JP" sz="900" i="1" dirty="0">
                <a:solidFill>
                  <a:prstClr val="black"/>
                </a:solidFill>
                <a:highlight>
                  <a:srgbClr val="FBE5D6"/>
                </a:highlight>
                <a:latin typeface="Century Gothic" panose="020B0502020202020204" pitchFamily="34" charset="0"/>
                <a:ea typeface="游ゴシック" panose="020B0400000000000000" pitchFamily="34" charset="-128"/>
                <a:cs typeface="Calibri Light" panose="020F0302020204030204" pitchFamily="34" charset="0"/>
              </a:rPr>
              <a:t>ITA 82,9%</a:t>
            </a:r>
            <a:endParaRPr kumimoji="0" lang="it-IT" altLang="ja-JP" sz="900" i="1" u="none" strike="noStrike" kern="1200" cap="none" spc="0" normalizeH="0" baseline="0" noProof="0" dirty="0">
              <a:ln>
                <a:noFill/>
              </a:ln>
              <a:solidFill>
                <a:prstClr val="black"/>
              </a:solidFill>
              <a:effectLst/>
              <a:highlight>
                <a:srgbClr val="FBE5D6"/>
              </a:highlight>
              <a:uLnTx/>
              <a:uFillTx/>
              <a:latin typeface="Century Gothic" panose="020B0502020202020204" pitchFamily="34" charset="0"/>
              <a:ea typeface="游ゴシック" panose="020B0400000000000000" pitchFamily="34" charset="-128"/>
              <a:cs typeface="Calibri Light" panose="020F0302020204030204" pitchFamily="34" charset="0"/>
            </a:endParaRPr>
          </a:p>
        </p:txBody>
      </p:sp>
      <p:sp>
        <p:nvSpPr>
          <p:cNvPr id="5" name="Rettangolo 4">
            <a:extLst>
              <a:ext uri="{FF2B5EF4-FFF2-40B4-BE49-F238E27FC236}">
                <a16:creationId xmlns:a16="http://schemas.microsoft.com/office/drawing/2014/main" xmlns="" id="{45FB2273-30DA-EED9-6007-1F8918FC2BE3}"/>
              </a:ext>
            </a:extLst>
          </p:cNvPr>
          <p:cNvSpPr/>
          <p:nvPr/>
        </p:nvSpPr>
        <p:spPr bwMode="auto">
          <a:xfrm>
            <a:off x="5334648" y="5876685"/>
            <a:ext cx="5843578" cy="291114"/>
          </a:xfrm>
          <a:prstGeom prst="rect">
            <a:avLst/>
          </a:prstGeom>
          <a:solidFill>
            <a:srgbClr val="C0000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7" name="CasellaDiTesto 6">
            <a:extLst>
              <a:ext uri="{FF2B5EF4-FFF2-40B4-BE49-F238E27FC236}">
                <a16:creationId xmlns:a16="http://schemas.microsoft.com/office/drawing/2014/main" xmlns="" id="{5A419FD6-10BF-8566-EFD9-66077EB87261}"/>
              </a:ext>
            </a:extLst>
          </p:cNvPr>
          <p:cNvSpPr txBox="1"/>
          <p:nvPr/>
        </p:nvSpPr>
        <p:spPr>
          <a:xfrm>
            <a:off x="5410105" y="5876099"/>
            <a:ext cx="5774788" cy="307777"/>
          </a:xfrm>
          <a:prstGeom prst="rect">
            <a:avLst/>
          </a:prstGeom>
          <a:noFill/>
        </p:spPr>
        <p:txBody>
          <a:bodyPr wrap="square">
            <a:spAutoFit/>
          </a:bodyPr>
          <a:lstStyle/>
          <a:p>
            <a:pPr algn="ctr"/>
            <a:r>
              <a:rPr lang="it-IT" sz="1400" dirty="0">
                <a:solidFill>
                  <a:schemeClr val="bg1"/>
                </a:solidFill>
                <a:latin typeface="Century Gothic" panose="020B0502020202020204" pitchFamily="34" charset="0"/>
              </a:rPr>
              <a:t>1,1% quota del fatturato destinato alla sicurezza</a:t>
            </a:r>
          </a:p>
        </p:txBody>
      </p:sp>
      <p:sp>
        <p:nvSpPr>
          <p:cNvPr id="8" name="Rettangolo 7">
            <a:extLst>
              <a:ext uri="{FF2B5EF4-FFF2-40B4-BE49-F238E27FC236}">
                <a16:creationId xmlns:a16="http://schemas.microsoft.com/office/drawing/2014/main" xmlns="" id="{B1AE5980-F3B2-F408-DF40-5724C5FE2358}"/>
              </a:ext>
            </a:extLst>
          </p:cNvPr>
          <p:cNvSpPr/>
          <p:nvPr/>
        </p:nvSpPr>
        <p:spPr>
          <a:xfrm>
            <a:off x="6177625" y="4133331"/>
            <a:ext cx="171146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1100" b="0" i="1"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(ITA 64,3%</a:t>
            </a:r>
            <a:r>
              <a:rPr kumimoji="0" lang="it-IT" sz="1100" b="0" i="0"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 </a:t>
            </a:r>
          </a:p>
        </p:txBody>
      </p:sp>
      <p:sp>
        <p:nvSpPr>
          <p:cNvPr id="9" name="Rettangolo 8">
            <a:extLst>
              <a:ext uri="{FF2B5EF4-FFF2-40B4-BE49-F238E27FC236}">
                <a16:creationId xmlns:a16="http://schemas.microsoft.com/office/drawing/2014/main" xmlns="" id="{DBA57143-11CE-A316-FEB9-E5CB6CCE927A}"/>
              </a:ext>
            </a:extLst>
          </p:cNvPr>
          <p:cNvSpPr/>
          <p:nvPr/>
        </p:nvSpPr>
        <p:spPr>
          <a:xfrm>
            <a:off x="8130259" y="4147613"/>
            <a:ext cx="171146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1100" b="0" i="1"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(ITA 53,4%</a:t>
            </a:r>
            <a:r>
              <a:rPr kumimoji="0" lang="it-IT" sz="1100" b="0" i="0"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 </a:t>
            </a:r>
          </a:p>
        </p:txBody>
      </p:sp>
      <p:sp>
        <p:nvSpPr>
          <p:cNvPr id="11" name="Rettangolo 10">
            <a:extLst>
              <a:ext uri="{FF2B5EF4-FFF2-40B4-BE49-F238E27FC236}">
                <a16:creationId xmlns:a16="http://schemas.microsoft.com/office/drawing/2014/main" xmlns="" id="{FFAD7256-0145-251D-F1BD-2C575833403A}"/>
              </a:ext>
            </a:extLst>
          </p:cNvPr>
          <p:cNvSpPr/>
          <p:nvPr/>
        </p:nvSpPr>
        <p:spPr>
          <a:xfrm>
            <a:off x="6191908" y="5447787"/>
            <a:ext cx="171146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1100" b="0" i="1"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(ITA </a:t>
            </a:r>
            <a:r>
              <a:rPr lang="it-IT" sz="1100" b="0" i="1" dirty="0">
                <a:solidFill>
                  <a:srgbClr val="000000"/>
                </a:solidFill>
                <a:highlight>
                  <a:srgbClr val="D9D9D9"/>
                </a:highlight>
                <a:latin typeface="Century Gothic" panose="020B0502020202020204" pitchFamily="34" charset="0"/>
              </a:rPr>
              <a:t>6,5</a:t>
            </a:r>
            <a:r>
              <a:rPr kumimoji="0" lang="it-IT" sz="1100" b="0" i="1"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a:t>
            </a:r>
            <a:r>
              <a:rPr kumimoji="0" lang="it-IT" sz="1100" b="0" i="0"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 </a:t>
            </a:r>
          </a:p>
        </p:txBody>
      </p:sp>
      <p:sp>
        <p:nvSpPr>
          <p:cNvPr id="15" name="Rettangolo 14">
            <a:extLst>
              <a:ext uri="{FF2B5EF4-FFF2-40B4-BE49-F238E27FC236}">
                <a16:creationId xmlns:a16="http://schemas.microsoft.com/office/drawing/2014/main" xmlns="" id="{4ED075BB-6819-BF3C-AAC0-D1912AC0FBC2}"/>
              </a:ext>
            </a:extLst>
          </p:cNvPr>
          <p:cNvSpPr/>
          <p:nvPr/>
        </p:nvSpPr>
        <p:spPr>
          <a:xfrm>
            <a:off x="8144542" y="5462069"/>
            <a:ext cx="171146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1100" b="0" i="1"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(ITA 5,0%</a:t>
            </a:r>
            <a:r>
              <a:rPr kumimoji="0" lang="it-IT" sz="1100" b="0" i="0"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 </a:t>
            </a:r>
          </a:p>
        </p:txBody>
      </p:sp>
      <p:sp>
        <p:nvSpPr>
          <p:cNvPr id="16" name="Rettangolo 15">
            <a:extLst>
              <a:ext uri="{FF2B5EF4-FFF2-40B4-BE49-F238E27FC236}">
                <a16:creationId xmlns:a16="http://schemas.microsoft.com/office/drawing/2014/main" xmlns="" id="{DCACAD54-BED9-9338-1B00-52AE84064971}"/>
              </a:ext>
            </a:extLst>
          </p:cNvPr>
          <p:cNvSpPr/>
          <p:nvPr/>
        </p:nvSpPr>
        <p:spPr>
          <a:xfrm>
            <a:off x="10154316" y="5462070"/>
            <a:ext cx="171146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1100" b="0" i="1"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(ITA 0,6%</a:t>
            </a:r>
            <a:r>
              <a:rPr kumimoji="0" lang="it-IT" sz="1100" b="0" i="0"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 </a:t>
            </a:r>
          </a:p>
        </p:txBody>
      </p:sp>
      <p:pic>
        <p:nvPicPr>
          <p:cNvPr id="6" name="Elemento grafico 5" descr="Aula con riempimento a tinta unita">
            <a:extLst>
              <a:ext uri="{FF2B5EF4-FFF2-40B4-BE49-F238E27FC236}">
                <a16:creationId xmlns:a16="http://schemas.microsoft.com/office/drawing/2014/main" xmlns="" id="{5D931DF2-C573-7892-999C-19B038E02622}"/>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a:off x="7505371" y="4880748"/>
            <a:ext cx="540000" cy="540000"/>
          </a:xfrm>
          <a:prstGeom prst="rect">
            <a:avLst/>
          </a:prstGeom>
        </p:spPr>
      </p:pic>
      <p:sp>
        <p:nvSpPr>
          <p:cNvPr id="12" name="Rettangolo 11">
            <a:extLst>
              <a:ext uri="{FF2B5EF4-FFF2-40B4-BE49-F238E27FC236}">
                <a16:creationId xmlns:a16="http://schemas.microsoft.com/office/drawing/2014/main" xmlns="" id="{49C65438-D869-D256-DA74-A12C9245CF2C}"/>
              </a:ext>
            </a:extLst>
          </p:cNvPr>
          <p:cNvSpPr/>
          <p:nvPr/>
        </p:nvSpPr>
        <p:spPr>
          <a:xfrm>
            <a:off x="9361928" y="3144285"/>
            <a:ext cx="1850895" cy="253916"/>
          </a:xfrm>
          <a:prstGeom prst="rect">
            <a:avLst/>
          </a:prstGeom>
        </p:spPr>
        <p:txBody>
          <a:bodyPr wrap="square">
            <a:spAutoFit/>
          </a:bodyPr>
          <a:lstStyle/>
          <a:p>
            <a:r>
              <a:rPr lang="it-IT" sz="1050" dirty="0">
                <a:latin typeface="Century Gothic" panose="020B0502020202020204" pitchFamily="34" charset="0"/>
              </a:rPr>
              <a:t>VIGILANZA NON ARMATA</a:t>
            </a:r>
          </a:p>
        </p:txBody>
      </p:sp>
      <p:sp>
        <p:nvSpPr>
          <p:cNvPr id="19" name="Rectangle 62">
            <a:extLst>
              <a:ext uri="{FF2B5EF4-FFF2-40B4-BE49-F238E27FC236}">
                <a16:creationId xmlns:a16="http://schemas.microsoft.com/office/drawing/2014/main" xmlns="" id="{D2D424C7-87D2-B784-0D7B-E5D18C9CD2DA}"/>
              </a:ext>
            </a:extLst>
          </p:cNvPr>
          <p:cNvSpPr>
            <a:spLocks noChangeArrowheads="1"/>
          </p:cNvSpPr>
          <p:nvPr/>
        </p:nvSpPr>
        <p:spPr bwMode="auto">
          <a:xfrm>
            <a:off x="10046568" y="3655230"/>
            <a:ext cx="11595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it-IT" altLang="it-IT" sz="2800" dirty="0">
                <a:latin typeface="Century Gothic" panose="020B0502020202020204" pitchFamily="34" charset="0"/>
              </a:rPr>
              <a:t>8,2</a:t>
            </a:r>
            <a:r>
              <a:rPr lang="it-IT" altLang="it-IT" dirty="0">
                <a:latin typeface="Century Gothic" panose="020B0502020202020204" pitchFamily="34" charset="0"/>
              </a:rPr>
              <a:t>%</a:t>
            </a:r>
            <a:endParaRPr kumimoji="0" lang="it-IT" altLang="it-IT" sz="1050" b="0" i="0" u="none" strike="noStrike" cap="none" normalizeH="0" baseline="0" dirty="0">
              <a:ln>
                <a:noFill/>
              </a:ln>
              <a:effectLst/>
            </a:endParaRPr>
          </a:p>
        </p:txBody>
      </p:sp>
      <p:sp>
        <p:nvSpPr>
          <p:cNvPr id="20" name="Rettangolo 19">
            <a:extLst>
              <a:ext uri="{FF2B5EF4-FFF2-40B4-BE49-F238E27FC236}">
                <a16:creationId xmlns:a16="http://schemas.microsoft.com/office/drawing/2014/main" xmlns="" id="{152212E9-D586-EDBB-1B40-4471FAFEE9D5}"/>
              </a:ext>
            </a:extLst>
          </p:cNvPr>
          <p:cNvSpPr/>
          <p:nvPr/>
        </p:nvSpPr>
        <p:spPr>
          <a:xfrm>
            <a:off x="10219189" y="4106362"/>
            <a:ext cx="171146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1100" b="0" i="1"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(ITA 7,7%</a:t>
            </a:r>
            <a:r>
              <a:rPr kumimoji="0" lang="it-IT" sz="1100" b="0" i="0"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 </a:t>
            </a:r>
          </a:p>
        </p:txBody>
      </p:sp>
      <p:pic>
        <p:nvPicPr>
          <p:cNvPr id="21" name="Immagine 20">
            <a:extLst>
              <a:ext uri="{FF2B5EF4-FFF2-40B4-BE49-F238E27FC236}">
                <a16:creationId xmlns:a16="http://schemas.microsoft.com/office/drawing/2014/main" xmlns="" id="{DD1CD7EC-B687-ECD2-DFBD-836AD73753ED}"/>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497018" y="3659951"/>
            <a:ext cx="547637" cy="547637"/>
          </a:xfrm>
          <a:prstGeom prst="rect">
            <a:avLst/>
          </a:prstGeom>
        </p:spPr>
      </p:pic>
      <p:sp>
        <p:nvSpPr>
          <p:cNvPr id="2" name="Text Box 49">
            <a:extLst>
              <a:ext uri="{FF2B5EF4-FFF2-40B4-BE49-F238E27FC236}">
                <a16:creationId xmlns:a16="http://schemas.microsoft.com/office/drawing/2014/main" xmlns="" id="{ECF97E8F-6D9C-3DF7-EFD7-AB2DB12D5F49}"/>
              </a:ext>
            </a:extLst>
          </p:cNvPr>
          <p:cNvSpPr txBox="1">
            <a:spLocks noChangeArrowheads="1"/>
          </p:cNvSpPr>
          <p:nvPr/>
        </p:nvSpPr>
        <p:spPr bwMode="auto">
          <a:xfrm>
            <a:off x="242887" y="6361113"/>
            <a:ext cx="11585395"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Italia 1.600 casi. Nord Est 264 casi. La somma delle percentuali è diverso da 100,0 perché erano ammesse risposte multiple.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
        <p:nvSpPr>
          <p:cNvPr id="10" name="Titolo 1">
            <a:extLst>
              <a:ext uri="{FF2B5EF4-FFF2-40B4-BE49-F238E27FC236}">
                <a16:creationId xmlns:a16="http://schemas.microsoft.com/office/drawing/2014/main" xmlns="" id="{C2C850E9-D618-CE07-19D8-644508941897}"/>
              </a:ext>
            </a:extLst>
          </p:cNvPr>
          <p:cNvSpPr txBox="1">
            <a:spLocks/>
          </p:cNvSpPr>
          <p:nvPr/>
        </p:nvSpPr>
        <p:spPr>
          <a:xfrm>
            <a:off x="335360" y="248643"/>
            <a:ext cx="11809312" cy="747994"/>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Misure messe in campo |</a:t>
            </a:r>
            <a:r>
              <a:rPr kumimoji="0" lang="it-IT" altLang="it-IT" sz="2200" b="1" i="0"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 </a:t>
            </a:r>
            <a:r>
              <a:rPr lang="it-IT" altLang="it-IT" sz="2200" kern="0" dirty="0">
                <a:solidFill>
                  <a:srgbClr val="000000"/>
                </a:solidFill>
                <a:latin typeface="Century Gothic" panose="020B0502020202020204" pitchFamily="34" charset="0"/>
                <a:cs typeface="Arial" panose="020B0604020202020204" pitchFamily="34" charset="0"/>
              </a:rPr>
              <a:t>L’</a:t>
            </a:r>
            <a:r>
              <a:rPr kumimoji="0" lang="it-IT" altLang="it-IT" sz="2200" b="1" i="0"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81,9%</a:t>
            </a:r>
            <a:r>
              <a:rPr kumimoji="0" lang="it-IT" altLang="it-IT" sz="2200" b="1" i="0" kern="0" cap="none" spc="0" normalizeH="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 delle imprese del Nord Est ha</a:t>
            </a:r>
            <a:r>
              <a:rPr kumimoji="0" lang="it-IT" altLang="it-IT" sz="2200" b="1" i="0"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 investito negli ultimi anni in misure per la sicurezza, dato leggermente inferiore al valore Italia (82,9%). </a:t>
            </a:r>
            <a:endParaRPr kumimoji="0" lang="it-IT" sz="2200" b="1" i="0"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Tree>
    <p:extLst>
      <p:ext uri="{BB962C8B-B14F-4D97-AF65-F5344CB8AC3E}">
        <p14:creationId xmlns:p14="http://schemas.microsoft.com/office/powerpoint/2010/main" val="526324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xmlns="" id="{CC66D125-0C5E-4593-8936-DFF7151F8066}"/>
              </a:ext>
            </a:extLst>
          </p:cNvPr>
          <p:cNvSpPr txBox="1">
            <a:spLocks/>
          </p:cNvSpPr>
          <p:nvPr/>
        </p:nvSpPr>
        <p:spPr>
          <a:xfrm>
            <a:off x="335360" y="248643"/>
            <a:ext cx="11809312"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a:ln>
                  <a:noFill/>
                </a:ln>
                <a:solidFill>
                  <a:srgbClr val="203864"/>
                </a:solidFill>
                <a:effectLst/>
                <a:uLnTx/>
                <a:uFillTx/>
                <a:latin typeface="Century Gothic" panose="020B0502020202020204" pitchFamily="34" charset="0"/>
                <a:ea typeface="MS PGothic" charset="0"/>
                <a:cs typeface="Arial"/>
              </a:rPr>
              <a:t>Misure messe in campo|</a:t>
            </a:r>
            <a:r>
              <a:rPr kumimoji="0" lang="it-IT" altLang="it-IT" sz="2200" b="1" i="0" u="none" strike="noStrike" kern="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 Analisi di dettaglio per ampiezza del comune.</a:t>
            </a:r>
            <a:endParaRPr kumimoji="0" lang="it-IT" sz="2200" b="1" i="0" u="none" strike="noStrike" kern="1200" cap="none" spc="0" normalizeH="0" baseline="0" noProof="0">
              <a:ln>
                <a:noFill/>
              </a:ln>
              <a:solidFill>
                <a:srgbClr val="000000"/>
              </a:solidFill>
              <a:effectLst/>
              <a:uLnTx/>
              <a:uFillTx/>
              <a:latin typeface="Century Gothic" panose="020B0502020202020204" pitchFamily="34" charset="0"/>
              <a:ea typeface="MS PGothic" charset="0"/>
              <a:cs typeface="Arial"/>
            </a:endParaRPr>
          </a:p>
        </p:txBody>
      </p:sp>
      <p:sp>
        <p:nvSpPr>
          <p:cNvPr id="3" name="CasellaDiTesto 2">
            <a:extLst>
              <a:ext uri="{FF2B5EF4-FFF2-40B4-BE49-F238E27FC236}">
                <a16:creationId xmlns:a16="http://schemas.microsoft.com/office/drawing/2014/main" xmlns="" id="{C6E2743B-24FA-11C5-7B62-1E86C55263F0}"/>
              </a:ext>
            </a:extLst>
          </p:cNvPr>
          <p:cNvSpPr txBox="1"/>
          <p:nvPr/>
        </p:nvSpPr>
        <p:spPr>
          <a:xfrm>
            <a:off x="371499" y="1641171"/>
            <a:ext cx="11585396" cy="369332"/>
          </a:xfrm>
          <a:prstGeom prst="rect">
            <a:avLst/>
          </a:prstGeom>
          <a:noFill/>
        </p:spPr>
        <p:txBody>
          <a:bodyPr wrap="square">
            <a:spAutoFit/>
          </a:bodyPr>
          <a:lstStyle/>
          <a:p>
            <a:r>
              <a:rPr lang="it-IT" sz="1800" b="0">
                <a:effectLst/>
                <a:latin typeface="Century Gothic" panose="020B0502020202020204" pitchFamily="34" charset="0"/>
                <a:ea typeface="Times New Roman" panose="02020603050405020304" pitchFamily="18" charset="0"/>
                <a:cs typeface="Times New Roman" panose="02020603050405020304" pitchFamily="18" charset="0"/>
              </a:rPr>
              <a:t>Quali tra le seguenti misure la Sua impresa ha messo in campo per la sicurezza? </a:t>
            </a:r>
            <a:endParaRPr lang="it-IT" sz="1800" b="0">
              <a:latin typeface="Century Gothic" panose="020B0502020202020204" pitchFamily="34" charset="0"/>
            </a:endParaRPr>
          </a:p>
        </p:txBody>
      </p:sp>
      <p:sp>
        <p:nvSpPr>
          <p:cNvPr id="2" name="Rettangolo 1">
            <a:extLst>
              <a:ext uri="{FF2B5EF4-FFF2-40B4-BE49-F238E27FC236}">
                <a16:creationId xmlns:a16="http://schemas.microsoft.com/office/drawing/2014/main" xmlns="" id="{DA5C9D4B-DC34-FC00-D747-67B07E3F6A96}"/>
              </a:ext>
            </a:extLst>
          </p:cNvPr>
          <p:cNvSpPr/>
          <p:nvPr/>
        </p:nvSpPr>
        <p:spPr bwMode="auto">
          <a:xfrm>
            <a:off x="6001304" y="2992926"/>
            <a:ext cx="4856083" cy="325416"/>
          </a:xfrm>
          <a:prstGeom prst="rect">
            <a:avLst/>
          </a:prstGeom>
          <a:solidFill>
            <a:srgbClr val="92D05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400" b="0" i="0" u="none" strike="noStrike" kern="1200" cap="none" spc="0" normalizeH="0" baseline="0" noProof="0">
                <a:ln>
                  <a:noFill/>
                </a:ln>
                <a:solidFill>
                  <a:srgbClr val="FFFFFF"/>
                </a:solidFill>
                <a:effectLst/>
                <a:uLnTx/>
                <a:uFillTx/>
                <a:latin typeface="Century Gothic" panose="020B0502020202020204" pitchFamily="34" charset="0"/>
                <a:ea typeface="MS PGothic" panose="020B0600070205080204" pitchFamily="34" charset="-128"/>
                <a:cs typeface="+mn-cs"/>
              </a:rPr>
              <a:t>AMPIEZZA DEL COMUNE </a:t>
            </a:r>
          </a:p>
        </p:txBody>
      </p:sp>
      <p:graphicFrame>
        <p:nvGraphicFramePr>
          <p:cNvPr id="6" name="Tabella 5">
            <a:extLst>
              <a:ext uri="{FF2B5EF4-FFF2-40B4-BE49-F238E27FC236}">
                <a16:creationId xmlns:a16="http://schemas.microsoft.com/office/drawing/2014/main" xmlns="" id="{0EBA2EA6-45F8-3FB0-EE0E-59EEC08BA763}"/>
              </a:ext>
            </a:extLst>
          </p:cNvPr>
          <p:cNvGraphicFramePr>
            <a:graphicFrameLocks noGrp="1"/>
          </p:cNvGraphicFramePr>
          <p:nvPr>
            <p:extLst>
              <p:ext uri="{D42A27DB-BD31-4B8C-83A1-F6EECF244321}">
                <p14:modId xmlns:p14="http://schemas.microsoft.com/office/powerpoint/2010/main" val="3585702595"/>
              </p:ext>
            </p:extLst>
          </p:nvPr>
        </p:nvGraphicFramePr>
        <p:xfrm>
          <a:off x="1174671" y="3377484"/>
          <a:ext cx="9682717" cy="1779905"/>
        </p:xfrm>
        <a:graphic>
          <a:graphicData uri="http://schemas.openxmlformats.org/drawingml/2006/table">
            <a:tbl>
              <a:tblPr>
                <a:tableStyleId>{5C22544A-7EE6-4342-B048-85BDC9FD1C3A}</a:tableStyleId>
              </a:tblPr>
              <a:tblGrid>
                <a:gridCol w="3227573">
                  <a:extLst>
                    <a:ext uri="{9D8B030D-6E8A-4147-A177-3AD203B41FA5}">
                      <a16:colId xmlns:a16="http://schemas.microsoft.com/office/drawing/2014/main" xmlns="" val="2786696257"/>
                    </a:ext>
                  </a:extLst>
                </a:gridCol>
                <a:gridCol w="1613786">
                  <a:extLst>
                    <a:ext uri="{9D8B030D-6E8A-4147-A177-3AD203B41FA5}">
                      <a16:colId xmlns:a16="http://schemas.microsoft.com/office/drawing/2014/main" xmlns="" val="2694958599"/>
                    </a:ext>
                  </a:extLst>
                </a:gridCol>
                <a:gridCol w="1613786">
                  <a:extLst>
                    <a:ext uri="{9D8B030D-6E8A-4147-A177-3AD203B41FA5}">
                      <a16:colId xmlns:a16="http://schemas.microsoft.com/office/drawing/2014/main" xmlns="" val="402429141"/>
                    </a:ext>
                  </a:extLst>
                </a:gridCol>
                <a:gridCol w="1613786">
                  <a:extLst>
                    <a:ext uri="{9D8B030D-6E8A-4147-A177-3AD203B41FA5}">
                      <a16:colId xmlns:a16="http://schemas.microsoft.com/office/drawing/2014/main" xmlns="" val="619649790"/>
                    </a:ext>
                  </a:extLst>
                </a:gridCol>
                <a:gridCol w="1613786">
                  <a:extLst>
                    <a:ext uri="{9D8B030D-6E8A-4147-A177-3AD203B41FA5}">
                      <a16:colId xmlns:a16="http://schemas.microsoft.com/office/drawing/2014/main" xmlns="" val="838035758"/>
                    </a:ext>
                  </a:extLst>
                </a:gridCol>
              </a:tblGrid>
              <a:tr h="522671">
                <a:tc>
                  <a:txBody>
                    <a:bodyPr/>
                    <a:lstStyle/>
                    <a:p>
                      <a:pPr algn="l" fontAlgn="ctr"/>
                      <a:endParaRPr lang="it-IT" sz="900" b="0" i="0" u="none" strike="noStrike">
                        <a:solidFill>
                          <a:srgbClr val="808080"/>
                        </a:solidFill>
                        <a:effectLst/>
                        <a:latin typeface="Calibri" panose="020F0502020204030204" pitchFamily="34" charset="0"/>
                        <a:cs typeface="Calibri" panose="020F0502020204030204" pitchFamily="34" charset="0"/>
                      </a:endParaRPr>
                    </a:p>
                  </a:txBody>
                  <a:tcPr marL="8718" marR="8718" marT="8718"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it-IT" sz="1200" b="0" i="0" u="none" strike="noStrike">
                          <a:solidFill>
                            <a:schemeClr val="tx1"/>
                          </a:solidFill>
                          <a:effectLst/>
                          <a:latin typeface="Century Gothic" panose="020B0502020202020204" pitchFamily="34" charset="0"/>
                          <a:cs typeface="Calibri" panose="020F0502020204030204" pitchFamily="34" charset="0"/>
                        </a:rPr>
                        <a:t>Nord Ovest</a:t>
                      </a:r>
                    </a:p>
                  </a:txBody>
                  <a:tcPr marL="8718" marR="8718" marT="8718"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t"/>
                      <a:r>
                        <a:rPr lang="it-IT" sz="1200" b="0" i="0" u="none" strike="noStrike" dirty="0">
                          <a:solidFill>
                            <a:schemeClr val="tx1"/>
                          </a:solidFill>
                          <a:effectLst/>
                          <a:latin typeface="Century Gothic" panose="020B0502020202020204" pitchFamily="34" charset="0"/>
                        </a:rPr>
                        <a:t>Piccoli centri</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AE8AA"/>
                    </a:solidFill>
                  </a:tcPr>
                </a:tc>
                <a:tc>
                  <a:txBody>
                    <a:bodyPr/>
                    <a:lstStyle/>
                    <a:p>
                      <a:pPr algn="ctr" fontAlgn="t"/>
                      <a:r>
                        <a:rPr lang="it-IT" sz="1200" b="0" i="0" u="none" strike="noStrike" dirty="0">
                          <a:solidFill>
                            <a:schemeClr val="tx1"/>
                          </a:solidFill>
                          <a:effectLst/>
                          <a:latin typeface="Century Gothic" panose="020B0502020202020204" pitchFamily="34" charset="0"/>
                        </a:rPr>
                        <a:t>Medi Centri</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AE8AA"/>
                    </a:solidFill>
                  </a:tcPr>
                </a:tc>
                <a:tc>
                  <a:txBody>
                    <a:bodyPr/>
                    <a:lstStyle/>
                    <a:p>
                      <a:pPr algn="ctr" fontAlgn="t"/>
                      <a:r>
                        <a:rPr lang="it-IT" sz="1200" b="0" i="0" u="none" strike="noStrike" dirty="0">
                          <a:solidFill>
                            <a:schemeClr val="tx1"/>
                          </a:solidFill>
                          <a:effectLst/>
                          <a:latin typeface="Century Gothic" panose="020B0502020202020204" pitchFamily="34" charset="0"/>
                        </a:rPr>
                        <a:t>Grandi Centri</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AE8AA"/>
                    </a:solidFill>
                  </a:tcPr>
                </a:tc>
                <a:extLst>
                  <a:ext uri="{0D108BD9-81ED-4DB2-BD59-A6C34878D82A}">
                    <a16:rowId xmlns:a16="http://schemas.microsoft.com/office/drawing/2014/main" xmlns="" val="3482619269"/>
                  </a:ext>
                </a:extLst>
              </a:tr>
              <a:tr h="628617">
                <a:tc>
                  <a:txBody>
                    <a:bodyPr/>
                    <a:lstStyle/>
                    <a:p>
                      <a:pPr marL="0" algn="r" defTabSz="914377" rtl="0" eaLnBrk="1" fontAlgn="t" latinLnBrk="0" hangingPunct="1"/>
                      <a:r>
                        <a:rPr lang="it-IT" sz="1400" b="1" i="0" u="none" strike="noStrike" kern="1200" dirty="0">
                          <a:solidFill>
                            <a:srgbClr val="C00000"/>
                          </a:solidFill>
                          <a:effectLst/>
                          <a:latin typeface="Century Gothic" panose="020B0502020202020204" pitchFamily="34" charset="0"/>
                          <a:ea typeface="+mn-ea"/>
                          <a:cs typeface="+mn-cs"/>
                        </a:rPr>
                        <a:t>HANNO ADOTTATO </a:t>
                      </a:r>
                    </a:p>
                    <a:p>
                      <a:pPr marL="0" algn="r" defTabSz="914377" rtl="0" eaLnBrk="1" fontAlgn="t" latinLnBrk="0" hangingPunct="1"/>
                      <a:r>
                        <a:rPr lang="it-IT" sz="1400" b="1" i="0" u="none" strike="noStrike" kern="1200" dirty="0">
                          <a:solidFill>
                            <a:srgbClr val="C00000"/>
                          </a:solidFill>
                          <a:effectLst/>
                          <a:latin typeface="Century Gothic" panose="020B0502020202020204" pitchFamily="34" charset="0"/>
                          <a:ea typeface="+mn-ea"/>
                          <a:cs typeface="+mn-cs"/>
                        </a:rPr>
                        <a:t>ALMENO UNA MISURA</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D0D6"/>
                    </a:solidFill>
                  </a:tcPr>
                </a:tc>
                <a:tc>
                  <a:txBody>
                    <a:bodyPr/>
                    <a:lstStyle/>
                    <a:p>
                      <a:pPr algn="ctr" fontAlgn="ctr"/>
                      <a:r>
                        <a:rPr lang="it-IT" sz="1800" b="1" i="0" u="none" strike="noStrike" kern="1200" dirty="0">
                          <a:solidFill>
                            <a:srgbClr val="C00000"/>
                          </a:solidFill>
                          <a:effectLst/>
                          <a:latin typeface="Century Gothic" panose="020B0502020202020204" pitchFamily="34" charset="0"/>
                          <a:ea typeface="+mn-ea"/>
                          <a:cs typeface="+mn-cs"/>
                        </a:rPr>
                        <a:t>81,9</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D0D6"/>
                    </a:solidFill>
                  </a:tcPr>
                </a:tc>
                <a:tc>
                  <a:txBody>
                    <a:bodyPr/>
                    <a:lstStyle/>
                    <a:p>
                      <a:pPr algn="ctr" fontAlgn="ctr"/>
                      <a:r>
                        <a:rPr lang="it-IT" sz="1800" b="1" i="0" u="none" strike="noStrike" kern="1200" dirty="0">
                          <a:solidFill>
                            <a:srgbClr val="C00000"/>
                          </a:solidFill>
                          <a:effectLst/>
                          <a:latin typeface="Century Gothic" panose="020B0502020202020204" pitchFamily="34" charset="0"/>
                          <a:ea typeface="+mn-ea"/>
                          <a:cs typeface="+mn-cs"/>
                        </a:rPr>
                        <a:t>78,0</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D0D6"/>
                    </a:solidFill>
                  </a:tcPr>
                </a:tc>
                <a:tc>
                  <a:txBody>
                    <a:bodyPr/>
                    <a:lstStyle/>
                    <a:p>
                      <a:pPr algn="ctr" fontAlgn="ctr"/>
                      <a:r>
                        <a:rPr lang="it-IT" sz="1800" b="1" i="0" u="none" strike="noStrike" kern="1200" dirty="0">
                          <a:solidFill>
                            <a:srgbClr val="C00000"/>
                          </a:solidFill>
                          <a:effectLst/>
                          <a:latin typeface="Century Gothic" panose="020B0502020202020204" pitchFamily="34" charset="0"/>
                          <a:ea typeface="+mn-ea"/>
                          <a:cs typeface="+mn-cs"/>
                        </a:rPr>
                        <a:t>81,8</a:t>
                      </a:r>
                    </a:p>
                  </a:txBody>
                  <a:tcPr marL="0" marR="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D0D6"/>
                    </a:solidFill>
                  </a:tcPr>
                </a:tc>
                <a:tc>
                  <a:txBody>
                    <a:bodyPr/>
                    <a:lstStyle/>
                    <a:p>
                      <a:pPr algn="ctr" fontAlgn="ctr"/>
                      <a:r>
                        <a:rPr lang="it-IT" sz="1800" b="1" i="0" u="none" strike="noStrike" kern="1200" dirty="0">
                          <a:solidFill>
                            <a:srgbClr val="C00000"/>
                          </a:solidFill>
                          <a:effectLst/>
                          <a:latin typeface="Century Gothic" panose="020B0502020202020204" pitchFamily="34" charset="0"/>
                          <a:ea typeface="+mn-ea"/>
                          <a:cs typeface="+mn-cs"/>
                        </a:rPr>
                        <a:t>86,5</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D0D6"/>
                    </a:solidFill>
                  </a:tcPr>
                </a:tc>
                <a:extLst>
                  <a:ext uri="{0D108BD9-81ED-4DB2-BD59-A6C34878D82A}">
                    <a16:rowId xmlns:a16="http://schemas.microsoft.com/office/drawing/2014/main" xmlns="" val="3160099846"/>
                  </a:ext>
                </a:extLst>
              </a:tr>
              <a:tr h="628617">
                <a:tc>
                  <a:txBody>
                    <a:bodyPr/>
                    <a:lstStyle/>
                    <a:p>
                      <a:pPr marL="0" algn="r" defTabSz="914377" rtl="0" eaLnBrk="1" fontAlgn="t" latinLnBrk="0" hangingPunct="1"/>
                      <a:r>
                        <a:rPr lang="it-IT" sz="1600" b="0" i="0" u="none" strike="noStrike" kern="1200" dirty="0">
                          <a:solidFill>
                            <a:schemeClr val="tx1"/>
                          </a:solidFill>
                          <a:effectLst/>
                          <a:latin typeface="Century Gothic" panose="020B0502020202020204" pitchFamily="34" charset="0"/>
                          <a:ea typeface="+mn-ea"/>
                          <a:cs typeface="+mn-cs"/>
                        </a:rPr>
                        <a:t>NON HANNO ADOTTATO ALCUNA MISURA</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800" b="0" i="0" u="none" strike="noStrike" dirty="0">
                          <a:solidFill>
                            <a:schemeClr val="tx1"/>
                          </a:solidFill>
                          <a:effectLst/>
                          <a:latin typeface="Century Gothic" panose="020B0502020202020204" pitchFamily="34" charset="0"/>
                        </a:rPr>
                        <a:t>18,1</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800" b="0" i="0" u="none" strike="noStrike" kern="1200" dirty="0">
                          <a:solidFill>
                            <a:schemeClr val="tx1"/>
                          </a:solidFill>
                          <a:effectLst/>
                          <a:latin typeface="Century Gothic" panose="020B0502020202020204" pitchFamily="34" charset="0"/>
                          <a:ea typeface="+mn-ea"/>
                          <a:cs typeface="+mn-cs"/>
                        </a:rPr>
                        <a:t>22,0</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800" b="0" i="0" u="none" strike="noStrike" kern="1200" dirty="0">
                          <a:solidFill>
                            <a:schemeClr val="tx1"/>
                          </a:solidFill>
                          <a:effectLst/>
                          <a:latin typeface="Century Gothic" panose="020B0502020202020204" pitchFamily="34" charset="0"/>
                          <a:ea typeface="+mn-ea"/>
                          <a:cs typeface="+mn-cs"/>
                        </a:rPr>
                        <a:t>18,2</a:t>
                      </a:r>
                    </a:p>
                  </a:txBody>
                  <a:tcPr marL="3810" marR="3810" marT="381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800" b="0" i="0" u="none" strike="noStrike" kern="1200" dirty="0">
                          <a:solidFill>
                            <a:schemeClr val="tx1"/>
                          </a:solidFill>
                          <a:effectLst/>
                          <a:latin typeface="Century Gothic" panose="020B0502020202020204" pitchFamily="34" charset="0"/>
                          <a:ea typeface="+mn-ea"/>
                          <a:cs typeface="+mn-cs"/>
                        </a:rPr>
                        <a:t>13,5</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809963642"/>
                  </a:ext>
                </a:extLst>
              </a:tr>
            </a:tbl>
          </a:graphicData>
        </a:graphic>
      </p:graphicFrame>
      <p:sp>
        <p:nvSpPr>
          <p:cNvPr id="7" name="CasellaDiTesto 6">
            <a:extLst>
              <a:ext uri="{FF2B5EF4-FFF2-40B4-BE49-F238E27FC236}">
                <a16:creationId xmlns:a16="http://schemas.microsoft.com/office/drawing/2014/main" xmlns="" id="{9286FC9F-E24B-E54F-0F4C-FB6DAAAD1597}"/>
              </a:ext>
            </a:extLst>
          </p:cNvPr>
          <p:cNvSpPr txBox="1"/>
          <p:nvPr/>
        </p:nvSpPr>
        <p:spPr>
          <a:xfrm>
            <a:off x="8971918" y="2696770"/>
            <a:ext cx="1966199" cy="276999"/>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sz="1200" b="0"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Valori percentuali</a:t>
            </a:r>
          </a:p>
        </p:txBody>
      </p:sp>
      <p:sp>
        <p:nvSpPr>
          <p:cNvPr id="8" name="Rettangolo 7">
            <a:extLst>
              <a:ext uri="{FF2B5EF4-FFF2-40B4-BE49-F238E27FC236}">
                <a16:creationId xmlns:a16="http://schemas.microsoft.com/office/drawing/2014/main" xmlns="" id="{4B824075-BB2E-BF70-D36D-4848DD711A59}"/>
              </a:ext>
            </a:extLst>
          </p:cNvPr>
          <p:cNvSpPr/>
          <p:nvPr/>
        </p:nvSpPr>
        <p:spPr bwMode="auto">
          <a:xfrm>
            <a:off x="1174671" y="3884273"/>
            <a:ext cx="9682717" cy="584775"/>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panose="020B0600070205080204" pitchFamily="34" charset="-128"/>
              <a:cs typeface="+mn-cs"/>
            </a:endParaRPr>
          </a:p>
        </p:txBody>
      </p:sp>
      <p:sp>
        <p:nvSpPr>
          <p:cNvPr id="9" name="Text Box 49">
            <a:extLst>
              <a:ext uri="{FF2B5EF4-FFF2-40B4-BE49-F238E27FC236}">
                <a16:creationId xmlns:a16="http://schemas.microsoft.com/office/drawing/2014/main" xmlns="" id="{C5AC925F-42CC-EB90-7E42-70C29721A5AB}"/>
              </a:ext>
            </a:extLst>
          </p:cNvPr>
          <p:cNvSpPr txBox="1">
            <a:spLocks noChangeArrowheads="1"/>
          </p:cNvSpPr>
          <p:nvPr/>
        </p:nvSpPr>
        <p:spPr bwMode="auto">
          <a:xfrm>
            <a:off x="242888" y="6361113"/>
            <a:ext cx="114756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a:t>
            </a:r>
            <a:r>
              <a:rPr lang="es-ES" altLang="it-IT" sz="900" b="0" dirty="0">
                <a:solidFill>
                  <a:srgbClr val="000000"/>
                </a:solidFill>
                <a:latin typeface="Century Gothic" panose="020B0502020202020204" pitchFamily="34" charset="0"/>
              </a:rPr>
              <a:t>Nord Est 264 casi.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
        <p:nvSpPr>
          <p:cNvPr id="10" name="Ovale 9">
            <a:extLst>
              <a:ext uri="{FF2B5EF4-FFF2-40B4-BE49-F238E27FC236}">
                <a16:creationId xmlns:a16="http://schemas.microsoft.com/office/drawing/2014/main" xmlns="" id="{0C3EC8AB-38B0-328C-60E3-C50716572B8A}"/>
              </a:ext>
            </a:extLst>
          </p:cNvPr>
          <p:cNvSpPr/>
          <p:nvPr/>
        </p:nvSpPr>
        <p:spPr bwMode="auto">
          <a:xfrm>
            <a:off x="9603240" y="4045427"/>
            <a:ext cx="914400" cy="325416"/>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1420560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xmlns="" id="{5BCE88DB-7A34-4934-9997-CA2C6E04EEE5}"/>
              </a:ext>
            </a:extLst>
          </p:cNvPr>
          <p:cNvSpPr txBox="1">
            <a:spLocks noChangeArrowheads="1"/>
          </p:cNvSpPr>
          <p:nvPr/>
        </p:nvSpPr>
        <p:spPr bwMode="auto">
          <a:xfrm>
            <a:off x="0" y="332656"/>
            <a:ext cx="12192000" cy="707886"/>
          </a:xfrm>
          <a:prstGeom prst="rect">
            <a:avLst/>
          </a:prstGeom>
          <a:solidFill>
            <a:srgbClr val="1F4E79"/>
          </a:solidFill>
          <a:ln>
            <a:noFill/>
          </a:ln>
        </p:spPr>
        <p:txBody>
          <a:bodyPr wrap="square" anchor="b">
            <a:spAutoFit/>
          </a:bodyPr>
          <a:lstStyle>
            <a:defPPr>
              <a:defRPr lang="it-IT"/>
            </a:defPPr>
            <a:lvl1pPr marL="0" marR="0" lvl="0" indent="0" defTabSz="914400" eaLnBrk="1" latinLnBrk="0" hangingPunct="1">
              <a:lnSpc>
                <a:spcPct val="100000"/>
              </a:lnSpc>
              <a:buClrTx/>
              <a:buSzTx/>
              <a:buFontTx/>
              <a:buNone/>
              <a:tabLst/>
              <a:defRPr kumimoji="0" sz="4000" i="1" u="none" strike="noStrike" kern="0" cap="none" spc="0" normalizeH="0" baseline="0">
                <a:ln>
                  <a:noFill/>
                </a:ln>
                <a:solidFill>
                  <a:schemeClr val="bg1"/>
                </a:solidFill>
                <a:effectLst/>
                <a:uLnTx/>
                <a:uFillTx/>
                <a:latin typeface="Century Gothic" panose="020B0502020202020204" pitchFamily="34" charset="0"/>
                <a:ea typeface="MS PGothic" panose="020B0600070205080204" pitchFamily="34" charset="-128"/>
                <a:cs typeface="Arial" pitchFamily="34" charset="0"/>
              </a:defRPr>
            </a:lvl1pPr>
            <a:lvl2pPr>
              <a:defRPr sz="2000">
                <a:solidFill>
                  <a:schemeClr val="accent2"/>
                </a:solidFill>
                <a:ea typeface="MS PGothic" panose="020B0600070205080204" pitchFamily="34" charset="-128"/>
              </a:defRPr>
            </a:lvl2pPr>
            <a:lvl3pPr>
              <a:defRPr sz="2000">
                <a:solidFill>
                  <a:schemeClr val="accent2"/>
                </a:solidFill>
                <a:ea typeface="MS PGothic" panose="020B0600070205080204" pitchFamily="34" charset="-128"/>
              </a:defRPr>
            </a:lvl3pPr>
            <a:lvl4pPr>
              <a:defRPr sz="2000">
                <a:solidFill>
                  <a:schemeClr val="accent2"/>
                </a:solidFill>
                <a:ea typeface="MS PGothic" panose="020B0600070205080204" pitchFamily="34" charset="-128"/>
              </a:defRPr>
            </a:lvl4pPr>
            <a:lvl5pPr>
              <a:defRPr sz="2000">
                <a:solidFill>
                  <a:schemeClr val="accent2"/>
                </a:solidFill>
                <a:ea typeface="MS PGothic" panose="020B0600070205080204" pitchFamily="34" charset="-128"/>
              </a:defRPr>
            </a:lvl5pPr>
            <a:lvl6pPr marL="457200" fontAlgn="base">
              <a:spcBef>
                <a:spcPct val="0"/>
              </a:spcBef>
              <a:spcAft>
                <a:spcPct val="0"/>
              </a:spcAft>
              <a:defRPr sz="2000">
                <a:solidFill>
                  <a:schemeClr val="accent2"/>
                </a:solidFill>
              </a:defRPr>
            </a:lvl6pPr>
            <a:lvl7pPr marL="914400" fontAlgn="base">
              <a:spcBef>
                <a:spcPct val="0"/>
              </a:spcBef>
              <a:spcAft>
                <a:spcPct val="0"/>
              </a:spcAft>
              <a:defRPr sz="2000">
                <a:solidFill>
                  <a:schemeClr val="accent2"/>
                </a:solidFill>
              </a:defRPr>
            </a:lvl7pPr>
            <a:lvl8pPr marL="1371600" fontAlgn="base">
              <a:spcBef>
                <a:spcPct val="0"/>
              </a:spcBef>
              <a:spcAft>
                <a:spcPct val="0"/>
              </a:spcAft>
              <a:defRPr sz="2000">
                <a:solidFill>
                  <a:schemeClr val="accent2"/>
                </a:solidFill>
              </a:defRPr>
            </a:lvl8pPr>
            <a:lvl9pPr marL="1828800" fontAlgn="base">
              <a:spcBef>
                <a:spcPct val="0"/>
              </a:spcBef>
              <a:spcAft>
                <a:spcPct val="0"/>
              </a:spcAft>
              <a:defRPr sz="2000">
                <a:solidFill>
                  <a:schemeClr val="accent2"/>
                </a:solidFill>
              </a:defRPr>
            </a:lvl9pPr>
          </a:lstStyle>
          <a:p>
            <a:pPr lvl="0" algn="ctr"/>
            <a:r>
              <a:rPr kumimoji="0" lang="it-IT" altLang="it-IT" sz="4000" b="1" i="1" u="none" strike="noStrike" kern="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Arial" pitchFamily="34" charset="0"/>
              </a:rPr>
              <a:t>SINTESI DEI RISULTATI </a:t>
            </a:r>
          </a:p>
        </p:txBody>
      </p:sp>
      <p:sp>
        <p:nvSpPr>
          <p:cNvPr id="2" name="CasellaDiTesto 9">
            <a:extLst>
              <a:ext uri="{FF2B5EF4-FFF2-40B4-BE49-F238E27FC236}">
                <a16:creationId xmlns:a16="http://schemas.microsoft.com/office/drawing/2014/main" xmlns="" id="{B8997AA5-4071-57ED-228C-3A4BDE2B7465}"/>
              </a:ext>
            </a:extLst>
          </p:cNvPr>
          <p:cNvSpPr txBox="1">
            <a:spLocks noChangeArrowheads="1"/>
          </p:cNvSpPr>
          <p:nvPr/>
        </p:nvSpPr>
        <p:spPr bwMode="auto">
          <a:xfrm>
            <a:off x="120332" y="1318193"/>
            <a:ext cx="11951336" cy="477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285750" lvl="0" indent="-285750" algn="just">
              <a:lnSpc>
                <a:spcPct val="107000"/>
              </a:lnSpc>
              <a:spcAft>
                <a:spcPts val="800"/>
              </a:spcAft>
              <a:buFont typeface="Arial" panose="020B0604020202020204" pitchFamily="34" charset="0"/>
              <a:buChar char="•"/>
              <a:tabLst>
                <a:tab pos="457200" algn="l"/>
              </a:tabLst>
              <a:defRPr/>
            </a:pPr>
            <a:r>
              <a:rPr lang="it-IT" sz="1300" dirty="0">
                <a:solidFill>
                  <a:srgbClr val="000000"/>
                </a:solidFill>
                <a:latin typeface="Century Gothic" panose="020B0502020202020204" pitchFamily="34" charset="0"/>
                <a:cs typeface="Times New Roman" panose="02020603050405020304" pitchFamily="18" charset="0"/>
              </a:rPr>
              <a:t>Livelli di sicurezza. </a:t>
            </a:r>
            <a:r>
              <a:rPr lang="it-IT" sz="1300" b="0" dirty="0">
                <a:solidFill>
                  <a:srgbClr val="000000"/>
                </a:solidFill>
                <a:latin typeface="Century Gothic" panose="020B0502020202020204" pitchFamily="34" charset="0"/>
                <a:cs typeface="Times New Roman" panose="02020603050405020304" pitchFamily="18" charset="0"/>
              </a:rPr>
              <a:t>Il </a:t>
            </a:r>
            <a:r>
              <a:rPr lang="it-IT" sz="1300" b="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31,1% </a:t>
            </a:r>
            <a:r>
              <a:rPr lang="it-IT" sz="1300" b="0" dirty="0">
                <a:solidFill>
                  <a:srgbClr val="000000"/>
                </a:solidFill>
                <a:latin typeface="Century Gothic" panose="020B0502020202020204" pitchFamily="34" charset="0"/>
                <a:cs typeface="Times New Roman" panose="02020603050405020304" pitchFamily="18" charset="0"/>
              </a:rPr>
              <a:t>delle</a:t>
            </a:r>
            <a:r>
              <a:rPr lang="it-IT" sz="1300" b="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 imprese del terziario di mercato del Nord Est percepisce un peggioramento dei livelli di sicurezza nel 2024, percentuale di poco superiore al dato nazionale (30%).</a:t>
            </a:r>
            <a:endParaRPr lang="it-IT" sz="1300" dirty="0">
              <a:solidFill>
                <a:srgbClr val="000000"/>
              </a:solidFill>
              <a:latin typeface="Century Gothic" panose="020B0502020202020204" pitchFamily="34" charset="0"/>
              <a:cs typeface="Times New Roman" panose="02020603050405020304" pitchFamily="18" charset="0"/>
            </a:endParaRPr>
          </a:p>
          <a:p>
            <a:pPr marL="285750" lvl="0" indent="-285750" algn="just">
              <a:lnSpc>
                <a:spcPct val="107000"/>
              </a:lnSpc>
              <a:spcAft>
                <a:spcPts val="800"/>
              </a:spcAft>
              <a:buFont typeface="Arial" panose="020B0604020202020204" pitchFamily="34" charset="0"/>
              <a:buChar char="•"/>
              <a:tabLst>
                <a:tab pos="457200" algn="l"/>
              </a:tabLst>
              <a:defRPr/>
            </a:pPr>
            <a:r>
              <a:rPr lang="it-IT" sz="1300" dirty="0">
                <a:solidFill>
                  <a:srgbClr val="000000"/>
                </a:solidFill>
                <a:latin typeface="Century Gothic" panose="020B0502020202020204" pitchFamily="34" charset="0"/>
                <a:cs typeface="Times New Roman" panose="02020603050405020304" pitchFamily="18" charset="0"/>
              </a:rPr>
              <a:t>Andamento crimini. </a:t>
            </a:r>
            <a:r>
              <a:rPr lang="it-IT" sz="1300" b="0" dirty="0">
                <a:solidFill>
                  <a:srgbClr val="000000"/>
                </a:solidFill>
                <a:latin typeface="Century Gothic" panose="020B0502020202020204" pitchFamily="34" charset="0"/>
                <a:cs typeface="Times New Roman" panose="02020603050405020304" pitchFamily="18" charset="0"/>
              </a:rPr>
              <a:t>I furti, atti di vandalismo e spaccate, aggressioni e violenze sono i fenomeni criminali percepiti in maggior aumento dalle imprese del terziario di mercato del Nord Est. La percentuale dei furti (31,5%) è superiore al valore nazionale (28,0%). </a:t>
            </a:r>
          </a:p>
          <a:p>
            <a:pPr marL="285750" lvl="0" indent="-285750" algn="just">
              <a:lnSpc>
                <a:spcPct val="107000"/>
              </a:lnSpc>
              <a:spcAft>
                <a:spcPts val="800"/>
              </a:spcAft>
              <a:buFont typeface="Arial" panose="020B0604020202020204" pitchFamily="34" charset="0"/>
              <a:buChar char="•"/>
              <a:tabLst>
                <a:tab pos="457200" algn="l"/>
              </a:tabLst>
              <a:defRPr/>
            </a:pPr>
            <a:r>
              <a:rPr lang="it-IT" sz="1300" dirty="0">
                <a:solidFill>
                  <a:srgbClr val="000000"/>
                </a:solidFill>
                <a:latin typeface="Century Gothic" panose="020B0502020202020204" pitchFamily="34" charset="0"/>
                <a:cs typeface="Times New Roman" panose="02020603050405020304" pitchFamily="18" charset="0"/>
              </a:rPr>
              <a:t>Esposizione alla criminalità. </a:t>
            </a:r>
            <a:r>
              <a:rPr lang="it-IT" sz="1300" b="0" dirty="0">
                <a:latin typeface="Century Gothic" panose="020B0502020202020204" pitchFamily="34" charset="0"/>
                <a:ea typeface="MS PGothic" charset="0"/>
                <a:cs typeface="Arial"/>
              </a:rPr>
              <a:t>Il 31,5% degli imprenditori del Nord Est teme il rischio di essere esposto a fenomeni criminali quali furti, rapine, atti vandalici, aggressioni, etc. Il dato è in linea con quello nazionale pari al 31,3%. </a:t>
            </a:r>
            <a:r>
              <a:rPr lang="it-IT" sz="1300" b="0" dirty="0">
                <a:solidFill>
                  <a:srgbClr val="000000"/>
                </a:solidFill>
                <a:latin typeface="Century Gothic" panose="020B0502020202020204" pitchFamily="34" charset="0"/>
                <a:cs typeface="Times New Roman" panose="02020603050405020304" pitchFamily="18" charset="0"/>
              </a:rPr>
              <a:t>I furti sono il crimine che preoccupa maggiormente gli imprenditori del terziario sul piano della sicurezza della propria impresa/della propria persona/dei collaboratori (38,3%). Il dato è superiore al valore Italia (33,2%).</a:t>
            </a:r>
          </a:p>
          <a:p>
            <a:pPr marL="285750" lvl="0" indent="-285750" algn="just">
              <a:lnSpc>
                <a:spcPct val="107000"/>
              </a:lnSpc>
              <a:spcAft>
                <a:spcPts val="800"/>
              </a:spcAft>
              <a:buFont typeface="Arial" panose="020B0604020202020204" pitchFamily="34" charset="0"/>
              <a:buChar char="•"/>
              <a:tabLst>
                <a:tab pos="457200" algn="l"/>
              </a:tabLst>
              <a:defRPr/>
            </a:pPr>
            <a:r>
              <a:rPr lang="it-IT" sz="1300" dirty="0">
                <a:solidFill>
                  <a:srgbClr val="000000"/>
                </a:solidFill>
                <a:latin typeface="Century Gothic" panose="020B0502020202020204" pitchFamily="34" charset="0"/>
                <a:cs typeface="Times New Roman" panose="02020603050405020304" pitchFamily="18" charset="0"/>
              </a:rPr>
              <a:t>Baby gang e mala movida. </a:t>
            </a:r>
            <a:r>
              <a:rPr lang="it-IT" sz="1300" b="0" dirty="0">
                <a:solidFill>
                  <a:srgbClr val="000000"/>
                </a:solidFill>
                <a:latin typeface="Century Gothic" panose="020B0502020202020204" pitchFamily="34" charset="0"/>
                <a:cs typeface="Times New Roman" panose="02020603050405020304" pitchFamily="18" charset="0"/>
              </a:rPr>
              <a:t>Il 26,2% degli imprenditori dichiara di aver riscontrato episodi criminali legati alla presenza delle "baby gang" nella zona di operatività dell’impresa (la percentuale è superiore al dato nazionale pari al 21,3%) e di questi ben oltre la metà (il 60%) è preoccupato per la propria attività. Il 35,2% degli imprenditori teme il fenomeno della “mala movida” (dato più elevato rispetto a quello nazionale pari al 30,2%), soprattutto per atti di vandalismo e danneggiamenti alle strutture(46,8%) e per il degrado urbano (42,5%).</a:t>
            </a:r>
          </a:p>
          <a:p>
            <a:pPr marL="285750" indent="-285750" algn="just">
              <a:lnSpc>
                <a:spcPct val="107000"/>
              </a:lnSpc>
              <a:spcAft>
                <a:spcPts val="800"/>
              </a:spcAft>
              <a:buFont typeface="Arial" panose="020B0604020202020204" pitchFamily="34" charset="0"/>
              <a:buChar char="•"/>
              <a:tabLst>
                <a:tab pos="457200" algn="l"/>
              </a:tabLst>
              <a:defRPr/>
            </a:pPr>
            <a:r>
              <a:rPr kumimoji="0" lang="it-IT" sz="1300" b="1" i="0" u="none" kern="1200" cap="none" spc="0" normalizeH="0" baseline="0" noProof="0" dirty="0">
                <a:ln>
                  <a:noFill/>
                </a:ln>
                <a:effectLst/>
                <a:uLnTx/>
                <a:uFillTx/>
                <a:latin typeface="Century Gothic" panose="020B0502020202020204" pitchFamily="34" charset="0"/>
                <a:ea typeface="Calibri" panose="020F0502020204030204" pitchFamily="34" charset="0"/>
                <a:cs typeface="Times New Roman" panose="02020603050405020304" pitchFamily="18" charset="0"/>
              </a:rPr>
              <a:t>Episodi di usura e racket.</a:t>
            </a:r>
            <a:r>
              <a:rPr kumimoji="0" lang="it-IT" sz="1300" b="0" i="0" u="none" kern="100" cap="none" spc="0" normalizeH="0" baseline="0" noProof="0" dirty="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 </a:t>
            </a:r>
            <a:r>
              <a:rPr lang="it-IT" sz="1300" b="0" kern="1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Il 29,7% degli imprenditori dichiara di essere  «molto preoccupato» per il rischio di usura e racket, valore superiore al dato nazionale pari al 25,8%. </a:t>
            </a:r>
            <a:r>
              <a:rPr kumimoji="0" lang="it-IT" sz="1300" b="0" i="0" u="none" kern="1200" cap="none" spc="0" normalizeH="0" baseline="0" noProof="0" dirty="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Di fronte a questi fenomeni, Il 66,1% degli imprenditori ritiene che si dovrebbe sporgere denuncia (percentuale l superiore a quella nazionale pari al 63,1%). </a:t>
            </a:r>
            <a:endParaRPr lang="it-IT" sz="1300" dirty="0">
              <a:solidFill>
                <a:srgbClr val="FF000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tabLst>
                <a:tab pos="457200" algn="l"/>
              </a:tabLst>
              <a:defRPr/>
            </a:pPr>
            <a:r>
              <a:rPr lang="it-IT" sz="13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Abusivismo e contraffazione</a:t>
            </a:r>
            <a:r>
              <a:rPr lang="it-IT" sz="1300" b="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 Il 59,2% delle imprese del terziario del Nord Est ritiene di essere penalizzato dall’abusivismo e dalla contraffazione. Il dato è leggermente inferiore a quello nazionale pari al 60,1%. </a:t>
            </a:r>
          </a:p>
          <a:p>
            <a:pPr marL="285750" lvl="0" indent="-285750" algn="just">
              <a:lnSpc>
                <a:spcPct val="107000"/>
              </a:lnSpc>
              <a:spcAft>
                <a:spcPts val="800"/>
              </a:spcAft>
              <a:buFont typeface="Arial" panose="020B0604020202020204" pitchFamily="34" charset="0"/>
              <a:buChar char="•"/>
              <a:tabLst>
                <a:tab pos="457200" algn="l"/>
              </a:tabLst>
              <a:defRPr/>
            </a:pPr>
            <a:r>
              <a:rPr lang="it-IT" sz="13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Misure di protezione. </a:t>
            </a:r>
            <a:r>
              <a:rPr lang="it-IT" sz="1300" b="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L’81,9% delle imprese ha investito in misure di sicurezza, in particolare in sistemi di videosorveglianza e di allarmi antifurto. Valore leggermente inferiore al dato nazionale (82,9%).</a:t>
            </a:r>
            <a:endParaRPr lang="it-IT" sz="13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90949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6" descr="format2">
            <a:extLst>
              <a:ext uri="{FF2B5EF4-FFF2-40B4-BE49-F238E27FC236}">
                <a16:creationId xmlns:a16="http://schemas.microsoft.com/office/drawing/2014/main" xmlns="" id="{C8CD5E87-B336-4164-ADCC-7658C866D4E1}"/>
              </a:ext>
            </a:extLst>
          </p:cNvPr>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22227" y="6324600"/>
            <a:ext cx="1077913"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a:extLst>
              <a:ext uri="{FF2B5EF4-FFF2-40B4-BE49-F238E27FC236}">
                <a16:creationId xmlns:a16="http://schemas.microsoft.com/office/drawing/2014/main" xmlns="" id="{0FCBD81A-57E6-411F-95C9-F4031487E02E}"/>
              </a:ext>
            </a:extLst>
          </p:cNvPr>
          <p:cNvSpPr txBox="1">
            <a:spLocks noChangeArrowheads="1"/>
          </p:cNvSpPr>
          <p:nvPr/>
        </p:nvSpPr>
        <p:spPr bwMode="auto">
          <a:xfrm>
            <a:off x="335360" y="970633"/>
            <a:ext cx="11356928" cy="4093428"/>
          </a:xfrm>
          <a:prstGeom prst="rect">
            <a:avLst/>
          </a:prstGeom>
          <a:noFill/>
          <a:ln>
            <a:noFill/>
          </a:ln>
        </p:spPr>
        <p:txBody>
          <a:bodyPr wrap="square">
            <a:sp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sz="1600">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a:lstStyle>
          <a:p>
            <a:pPr marL="0" indent="0" algn="just">
              <a:buNone/>
            </a:pPr>
            <a:r>
              <a:rPr lang="it-IT" b="0" dirty="0">
                <a:solidFill>
                  <a:srgbClr val="000000"/>
                </a:solidFill>
                <a:latin typeface="Century Gothic" panose="020B0502020202020204" pitchFamily="34" charset="0"/>
              </a:rPr>
              <a:t>Da diversi anni Confcommercio realizza </a:t>
            </a:r>
            <a:r>
              <a:rPr lang="it-IT" b="0" dirty="0">
                <a:latin typeface="Century Gothic" panose="020B0502020202020204" pitchFamily="34" charset="0"/>
              </a:rPr>
              <a:t>l’indagine sull’illegalità. Obiettivo del presente lavoro è fornire un quadro aggiornato - ed in serie storica - sulla diffusione di alcuni  fenomeni criminali che più di altri colpiscono le imprese del terziario </a:t>
            </a:r>
            <a:r>
              <a:rPr lang="it-IT" b="0">
                <a:latin typeface="Century Gothic" panose="020B0502020202020204" pitchFamily="34" charset="0"/>
              </a:rPr>
              <a:t>di </a:t>
            </a:r>
            <a:r>
              <a:rPr lang="it-IT" b="0" smtClean="0">
                <a:latin typeface="Century Gothic" panose="020B0502020202020204" pitchFamily="34" charset="0"/>
              </a:rPr>
              <a:t>mercato. </a:t>
            </a:r>
            <a:endParaRPr lang="it-IT" b="0" dirty="0">
              <a:latin typeface="Century Gothic" panose="020B0502020202020204" pitchFamily="34" charset="0"/>
            </a:endParaRPr>
          </a:p>
          <a:p>
            <a:pPr marL="0" indent="0" algn="just">
              <a:buNone/>
            </a:pPr>
            <a:endParaRPr lang="it-IT" b="0" dirty="0">
              <a:latin typeface="Century Gothic" panose="020B0502020202020204" pitchFamily="34" charset="0"/>
            </a:endParaRPr>
          </a:p>
          <a:p>
            <a:pPr marL="0" indent="0" algn="just">
              <a:buNone/>
            </a:pPr>
            <a:r>
              <a:rPr lang="it-IT" b="0" dirty="0">
                <a:latin typeface="Century Gothic" panose="020B0502020202020204" pitchFamily="34" charset="0"/>
              </a:rPr>
              <a:t>L’indagine, realizzata nel mese di marzo 2025, è stata effettuata su un campione statisticamente rappresentativo di imprese del terziario di mercato (1.600 casi). </a:t>
            </a:r>
          </a:p>
          <a:p>
            <a:pPr marL="0" indent="0" algn="just">
              <a:buNone/>
            </a:pPr>
            <a:endParaRPr lang="it-IT" b="0" dirty="0">
              <a:latin typeface="Century Gothic" panose="020B0502020202020204" pitchFamily="34" charset="0"/>
            </a:endParaRPr>
          </a:p>
          <a:p>
            <a:pPr marL="0" indent="0" algn="just">
              <a:buNone/>
            </a:pPr>
            <a:r>
              <a:rPr lang="it-IT" altLang="it-IT" b="0" dirty="0">
                <a:solidFill>
                  <a:srgbClr val="000000"/>
                </a:solidFill>
                <a:latin typeface="Century Gothic" panose="020B0502020202020204" pitchFamily="34" charset="0"/>
              </a:rPr>
              <a:t>Nel Rapporto sono stati messi a confronto i dati nazionali con quelli della </a:t>
            </a:r>
            <a:r>
              <a:rPr lang="it-IT" altLang="it-IT" b="0" dirty="0" err="1">
                <a:solidFill>
                  <a:srgbClr val="000000"/>
                </a:solidFill>
                <a:latin typeface="Century Gothic" panose="020B0502020202020204" pitchFamily="34" charset="0"/>
              </a:rPr>
              <a:t>macroarea</a:t>
            </a:r>
            <a:r>
              <a:rPr lang="it-IT" altLang="it-IT" b="0" dirty="0">
                <a:solidFill>
                  <a:srgbClr val="000000"/>
                </a:solidFill>
                <a:latin typeface="Century Gothic" panose="020B0502020202020204" pitchFamily="34" charset="0"/>
              </a:rPr>
              <a:t> geografica del Nord Est. L’indagine contiene anche delle rilevazioni </a:t>
            </a:r>
            <a:r>
              <a:rPr lang="it-IT" b="0" dirty="0">
                <a:latin typeface="Century Gothic" panose="020B0502020202020204" pitchFamily="34" charset="0"/>
              </a:rPr>
              <a:t>per centri abitati di piccole (&lt;10.000 abitanti), di medie (tra i 10.000 e i 100.000 abitanti) e di grandi dimensioni (&gt;100.000 abitanti). </a:t>
            </a:r>
          </a:p>
          <a:p>
            <a:pPr marL="0" indent="0" algn="just">
              <a:buNone/>
            </a:pPr>
            <a:endParaRPr lang="it-IT" altLang="it-IT" b="0" dirty="0">
              <a:latin typeface="Century Gothic" panose="020B0502020202020204" pitchFamily="34" charset="0"/>
            </a:endParaRPr>
          </a:p>
        </p:txBody>
      </p:sp>
      <p:sp>
        <p:nvSpPr>
          <p:cNvPr id="2" name="Titolo 1">
            <a:extLst>
              <a:ext uri="{FF2B5EF4-FFF2-40B4-BE49-F238E27FC236}">
                <a16:creationId xmlns:a16="http://schemas.microsoft.com/office/drawing/2014/main" xmlns="" id="{344C47B5-DD6E-4413-8937-064789EE5497}"/>
              </a:ext>
            </a:extLst>
          </p:cNvPr>
          <p:cNvSpPr txBox="1">
            <a:spLocks/>
          </p:cNvSpPr>
          <p:nvPr/>
        </p:nvSpPr>
        <p:spPr>
          <a:xfrm>
            <a:off x="335360" y="248643"/>
            <a:ext cx="11809312"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Nota metodologica|</a:t>
            </a:r>
            <a:endParaRPr kumimoji="0" lang="it-IT" sz="2200"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Tree>
    <p:extLst>
      <p:ext uri="{BB962C8B-B14F-4D97-AF65-F5344CB8AC3E}">
        <p14:creationId xmlns:p14="http://schemas.microsoft.com/office/powerpoint/2010/main" val="4269822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xmlns="" id="{2E4273BD-9124-D6DB-1E3A-8AB24AEDB3E5}"/>
              </a:ext>
            </a:extLst>
          </p:cNvPr>
          <p:cNvSpPr txBox="1"/>
          <p:nvPr/>
        </p:nvSpPr>
        <p:spPr>
          <a:xfrm>
            <a:off x="335360" y="1768290"/>
            <a:ext cx="11585396" cy="646331"/>
          </a:xfrm>
          <a:prstGeom prst="rect">
            <a:avLst/>
          </a:prstGeom>
          <a:noFill/>
        </p:spPr>
        <p:txBody>
          <a:bodyPr wrap="square">
            <a:spAutoFit/>
          </a:bodyPr>
          <a:lstStyle/>
          <a:p>
            <a:r>
              <a:rPr lang="it-IT" sz="1800" b="0" dirty="0">
                <a:effectLst/>
                <a:latin typeface="Century Gothic" panose="020B0502020202020204" pitchFamily="34" charset="0"/>
                <a:ea typeface="Times New Roman" panose="02020603050405020304" pitchFamily="18" charset="0"/>
                <a:cs typeface="Times New Roman" panose="02020603050405020304" pitchFamily="18" charset="0"/>
              </a:rPr>
              <a:t>Pensando alla criminalità, lei direbbe che nell’ultimo anno (2024) rispetto all’anno precedente (2023) i livelli di sicurezza sono…? </a:t>
            </a:r>
            <a:endParaRPr lang="it-IT" sz="1800" b="0" dirty="0">
              <a:latin typeface="Century Gothic" panose="020B0502020202020204" pitchFamily="34" charset="0"/>
            </a:endParaRPr>
          </a:p>
        </p:txBody>
      </p:sp>
      <p:sp>
        <p:nvSpPr>
          <p:cNvPr id="10" name="Text Box 49">
            <a:extLst>
              <a:ext uri="{FF2B5EF4-FFF2-40B4-BE49-F238E27FC236}">
                <a16:creationId xmlns:a16="http://schemas.microsoft.com/office/drawing/2014/main" xmlns="" id="{0DA40E3B-5A6A-3F8F-3681-BCA2FC255CBF}"/>
              </a:ext>
            </a:extLst>
          </p:cNvPr>
          <p:cNvSpPr txBox="1">
            <a:spLocks noChangeArrowheads="1"/>
          </p:cNvSpPr>
          <p:nvPr/>
        </p:nvSpPr>
        <p:spPr bwMode="auto">
          <a:xfrm>
            <a:off x="242888" y="6361113"/>
            <a:ext cx="114697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Italia 1.600 casi; Nord Est 264 casi.</a:t>
            </a:r>
            <a:r>
              <a:rPr lang="it-IT" altLang="ja-JP" sz="900" b="0" dirty="0">
                <a:solidFill>
                  <a:srgbClr val="000000"/>
                </a:solidFill>
                <a:latin typeface="Century Gothic" panose="020B0502020202020204" pitchFamily="34" charset="0"/>
              </a:rPr>
              <a:t>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graphicFrame>
        <p:nvGraphicFramePr>
          <p:cNvPr id="9" name="Tabella 8">
            <a:extLst>
              <a:ext uri="{FF2B5EF4-FFF2-40B4-BE49-F238E27FC236}">
                <a16:creationId xmlns:a16="http://schemas.microsoft.com/office/drawing/2014/main" xmlns="" id="{703A128F-069F-E2B1-1556-86E8109F3386}"/>
              </a:ext>
            </a:extLst>
          </p:cNvPr>
          <p:cNvGraphicFramePr>
            <a:graphicFrameLocks noGrp="1"/>
          </p:cNvGraphicFramePr>
          <p:nvPr>
            <p:extLst>
              <p:ext uri="{D42A27DB-BD31-4B8C-83A1-F6EECF244321}">
                <p14:modId xmlns:p14="http://schemas.microsoft.com/office/powerpoint/2010/main" val="3279380590"/>
              </p:ext>
            </p:extLst>
          </p:nvPr>
        </p:nvGraphicFramePr>
        <p:xfrm>
          <a:off x="1929590" y="4725035"/>
          <a:ext cx="7305678" cy="453923"/>
        </p:xfrm>
        <a:graphic>
          <a:graphicData uri="http://schemas.openxmlformats.org/drawingml/2006/table">
            <a:tbl>
              <a:tblPr firstRow="1" bandRow="1">
                <a:tableStyleId>{5C22544A-7EE6-4342-B048-85BDC9FD1C3A}</a:tableStyleId>
              </a:tblPr>
              <a:tblGrid>
                <a:gridCol w="2435226">
                  <a:extLst>
                    <a:ext uri="{9D8B030D-6E8A-4147-A177-3AD203B41FA5}">
                      <a16:colId xmlns:a16="http://schemas.microsoft.com/office/drawing/2014/main" xmlns="" val="3184259971"/>
                    </a:ext>
                  </a:extLst>
                </a:gridCol>
                <a:gridCol w="2435226">
                  <a:extLst>
                    <a:ext uri="{9D8B030D-6E8A-4147-A177-3AD203B41FA5}">
                      <a16:colId xmlns:a16="http://schemas.microsoft.com/office/drawing/2014/main" xmlns="" val="1517046536"/>
                    </a:ext>
                  </a:extLst>
                </a:gridCol>
                <a:gridCol w="2435226">
                  <a:extLst>
                    <a:ext uri="{9D8B030D-6E8A-4147-A177-3AD203B41FA5}">
                      <a16:colId xmlns:a16="http://schemas.microsoft.com/office/drawing/2014/main" xmlns="" val="551768805"/>
                    </a:ext>
                  </a:extLst>
                </a:gridCol>
              </a:tblGrid>
              <a:tr h="453923">
                <a:tc>
                  <a:txBody>
                    <a:bodyPr/>
                    <a:lstStyle/>
                    <a:p>
                      <a:pPr algn="ctr" fontAlgn="t"/>
                      <a:r>
                        <a:rPr lang="it-IT" sz="1200" b="0" i="0" u="none" strike="noStrike">
                          <a:solidFill>
                            <a:srgbClr val="000000"/>
                          </a:solidFill>
                          <a:effectLst/>
                          <a:latin typeface="Century Gothic" panose="020B0502020202020204" pitchFamily="34" charset="0"/>
                        </a:rPr>
                        <a:t>MIGLIORATI</a:t>
                      </a:r>
                    </a:p>
                  </a:txBody>
                  <a:tcPr marL="7620" marR="7620" marT="7620" marB="0" anchor="ctr">
                    <a:solidFill>
                      <a:schemeClr val="bg1">
                        <a:lumMod val="95000"/>
                      </a:schemeClr>
                    </a:solidFill>
                  </a:tcPr>
                </a:tc>
                <a:tc>
                  <a:txBody>
                    <a:bodyPr/>
                    <a:lstStyle/>
                    <a:p>
                      <a:pPr algn="ctr" fontAlgn="t"/>
                      <a:r>
                        <a:rPr lang="it-IT" sz="1200" b="0" i="0" u="none" strike="noStrike">
                          <a:solidFill>
                            <a:srgbClr val="000000"/>
                          </a:solidFill>
                          <a:effectLst/>
                          <a:latin typeface="Century Gothic" panose="020B0502020202020204" pitchFamily="34" charset="0"/>
                        </a:rPr>
                        <a:t>RIMASTI INVARIATI</a:t>
                      </a:r>
                    </a:p>
                  </a:txBody>
                  <a:tcPr marL="7620" marR="7620" marT="7620" marB="0" anchor="ctr">
                    <a:solidFill>
                      <a:schemeClr val="bg1">
                        <a:lumMod val="95000"/>
                      </a:schemeClr>
                    </a:solidFill>
                  </a:tcPr>
                </a:tc>
                <a:tc>
                  <a:txBody>
                    <a:bodyPr/>
                    <a:lstStyle/>
                    <a:p>
                      <a:pPr algn="ctr" fontAlgn="t"/>
                      <a:r>
                        <a:rPr lang="it-IT" sz="1200" b="0" i="0" u="none" strike="noStrike" dirty="0">
                          <a:solidFill>
                            <a:srgbClr val="000000"/>
                          </a:solidFill>
                          <a:effectLst/>
                          <a:latin typeface="Century Gothic" panose="020B0502020202020204" pitchFamily="34" charset="0"/>
                        </a:rPr>
                        <a:t>PEGGIORATI</a:t>
                      </a:r>
                    </a:p>
                  </a:txBody>
                  <a:tcPr marL="7620" marR="7620" marT="7620" marB="0" anchor="ctr">
                    <a:solidFill>
                      <a:schemeClr val="bg1">
                        <a:lumMod val="95000"/>
                      </a:schemeClr>
                    </a:solidFill>
                  </a:tcPr>
                </a:tc>
                <a:extLst>
                  <a:ext uri="{0D108BD9-81ED-4DB2-BD59-A6C34878D82A}">
                    <a16:rowId xmlns:a16="http://schemas.microsoft.com/office/drawing/2014/main" xmlns="" val="602491397"/>
                  </a:ext>
                </a:extLst>
              </a:tr>
            </a:tbl>
          </a:graphicData>
        </a:graphic>
      </p:graphicFrame>
      <p:sp>
        <p:nvSpPr>
          <p:cNvPr id="4" name="CasellaDiTesto 3">
            <a:extLst>
              <a:ext uri="{FF2B5EF4-FFF2-40B4-BE49-F238E27FC236}">
                <a16:creationId xmlns:a16="http://schemas.microsoft.com/office/drawing/2014/main" xmlns="" id="{CDB07B24-7363-06C9-19BB-F954E0C3A748}"/>
              </a:ext>
            </a:extLst>
          </p:cNvPr>
          <p:cNvSpPr txBox="1"/>
          <p:nvPr/>
        </p:nvSpPr>
        <p:spPr>
          <a:xfrm>
            <a:off x="8827266" y="5403669"/>
            <a:ext cx="1574761" cy="276999"/>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sz="1200" b="0" i="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Valori percentuali</a:t>
            </a:r>
          </a:p>
        </p:txBody>
      </p:sp>
      <p:sp>
        <p:nvSpPr>
          <p:cNvPr id="5" name="CasellaDiTesto 4">
            <a:extLst>
              <a:ext uri="{FF2B5EF4-FFF2-40B4-BE49-F238E27FC236}">
                <a16:creationId xmlns:a16="http://schemas.microsoft.com/office/drawing/2014/main" xmlns="" id="{4CA54204-46F7-A368-AB62-46CB6C024F39}"/>
              </a:ext>
            </a:extLst>
          </p:cNvPr>
          <p:cNvSpPr txBox="1"/>
          <p:nvPr/>
        </p:nvSpPr>
        <p:spPr>
          <a:xfrm>
            <a:off x="8975909" y="5730785"/>
            <a:ext cx="416448" cy="215444"/>
          </a:xfrm>
          <a:prstGeom prst="rect">
            <a:avLst/>
          </a:prstGeom>
          <a:solidFill>
            <a:srgbClr val="92D050"/>
          </a:solidFill>
        </p:spPr>
        <p:txBody>
          <a:bodyPr wrap="square" rtlCol="0">
            <a:spAutoFit/>
          </a:bodyPr>
          <a:lstStyle/>
          <a:p>
            <a:endParaRPr lang="it-IT" b="0" dirty="0"/>
          </a:p>
        </p:txBody>
      </p:sp>
      <p:sp>
        <p:nvSpPr>
          <p:cNvPr id="6" name="CasellaDiTesto 5">
            <a:extLst>
              <a:ext uri="{FF2B5EF4-FFF2-40B4-BE49-F238E27FC236}">
                <a16:creationId xmlns:a16="http://schemas.microsoft.com/office/drawing/2014/main" xmlns="" id="{B88AA503-F7C1-3C82-AE70-67F5A59F47AC}"/>
              </a:ext>
            </a:extLst>
          </p:cNvPr>
          <p:cNvSpPr txBox="1"/>
          <p:nvPr/>
        </p:nvSpPr>
        <p:spPr>
          <a:xfrm>
            <a:off x="10628506" y="5713896"/>
            <a:ext cx="416448" cy="215444"/>
          </a:xfrm>
          <a:prstGeom prst="rect">
            <a:avLst/>
          </a:prstGeom>
          <a:solidFill>
            <a:srgbClr val="156082"/>
          </a:solidFill>
        </p:spPr>
        <p:txBody>
          <a:bodyPr wrap="square" rtlCol="0">
            <a:spAutoFit/>
          </a:bodyPr>
          <a:lstStyle/>
          <a:p>
            <a:endParaRPr lang="it-IT" b="0"/>
          </a:p>
        </p:txBody>
      </p:sp>
      <p:sp>
        <p:nvSpPr>
          <p:cNvPr id="7" name="CasellaDiTesto 6">
            <a:extLst>
              <a:ext uri="{FF2B5EF4-FFF2-40B4-BE49-F238E27FC236}">
                <a16:creationId xmlns:a16="http://schemas.microsoft.com/office/drawing/2014/main" xmlns="" id="{90817BBD-8600-2BFE-4496-EBA486556853}"/>
              </a:ext>
            </a:extLst>
          </p:cNvPr>
          <p:cNvSpPr txBox="1"/>
          <p:nvPr/>
        </p:nvSpPr>
        <p:spPr>
          <a:xfrm>
            <a:off x="9414314" y="5684619"/>
            <a:ext cx="1225654" cy="307777"/>
          </a:xfrm>
          <a:prstGeom prst="rect">
            <a:avLst/>
          </a:prstGeom>
          <a:noFill/>
        </p:spPr>
        <p:txBody>
          <a:bodyPr wrap="square" rtlCol="0">
            <a:spAutoFit/>
          </a:bodyPr>
          <a:lstStyle/>
          <a:p>
            <a:r>
              <a:rPr lang="it-IT" sz="1400" b="0" dirty="0">
                <a:latin typeface="Century Gothic" panose="020B0502020202020204" pitchFamily="34" charset="0"/>
              </a:rPr>
              <a:t>Nord Est</a:t>
            </a:r>
          </a:p>
        </p:txBody>
      </p:sp>
      <p:sp>
        <p:nvSpPr>
          <p:cNvPr id="8" name="CasellaDiTesto 7">
            <a:extLst>
              <a:ext uri="{FF2B5EF4-FFF2-40B4-BE49-F238E27FC236}">
                <a16:creationId xmlns:a16="http://schemas.microsoft.com/office/drawing/2014/main" xmlns="" id="{EFCF0136-C8C6-46AC-A924-D767E47AC0BB}"/>
              </a:ext>
            </a:extLst>
          </p:cNvPr>
          <p:cNvSpPr txBox="1"/>
          <p:nvPr/>
        </p:nvSpPr>
        <p:spPr>
          <a:xfrm>
            <a:off x="11066911" y="5667730"/>
            <a:ext cx="1225654" cy="307777"/>
          </a:xfrm>
          <a:prstGeom prst="rect">
            <a:avLst/>
          </a:prstGeom>
          <a:noFill/>
        </p:spPr>
        <p:txBody>
          <a:bodyPr wrap="square" rtlCol="0">
            <a:spAutoFit/>
          </a:bodyPr>
          <a:lstStyle/>
          <a:p>
            <a:r>
              <a:rPr lang="it-IT" sz="1400" b="0" dirty="0">
                <a:latin typeface="Century Gothic" panose="020B0502020202020204" pitchFamily="34" charset="0"/>
              </a:rPr>
              <a:t>Italia</a:t>
            </a:r>
          </a:p>
        </p:txBody>
      </p:sp>
      <p:graphicFrame>
        <p:nvGraphicFramePr>
          <p:cNvPr id="11" name="Grafico 10">
            <a:extLst>
              <a:ext uri="{FF2B5EF4-FFF2-40B4-BE49-F238E27FC236}">
                <a16:creationId xmlns:a16="http://schemas.microsoft.com/office/drawing/2014/main" xmlns="" id="{C5D3F952-31E3-3E7A-474E-20BB245AB261}"/>
              </a:ext>
            </a:extLst>
          </p:cNvPr>
          <p:cNvGraphicFramePr>
            <a:graphicFrameLocks/>
          </p:cNvGraphicFramePr>
          <p:nvPr>
            <p:extLst>
              <p:ext uri="{D42A27DB-BD31-4B8C-83A1-F6EECF244321}">
                <p14:modId xmlns:p14="http://schemas.microsoft.com/office/powerpoint/2010/main" val="2333778020"/>
              </p:ext>
            </p:extLst>
          </p:nvPr>
        </p:nvGraphicFramePr>
        <p:xfrm>
          <a:off x="1848254" y="2823099"/>
          <a:ext cx="7387013" cy="1901936"/>
        </p:xfrm>
        <a:graphic>
          <a:graphicData uri="http://schemas.openxmlformats.org/drawingml/2006/chart">
            <c:chart xmlns:c="http://schemas.openxmlformats.org/drawingml/2006/chart" xmlns:r="http://schemas.openxmlformats.org/officeDocument/2006/relationships" r:id="rId2"/>
          </a:graphicData>
        </a:graphic>
      </p:graphicFrame>
      <p:sp>
        <p:nvSpPr>
          <p:cNvPr id="12" name="Titolo 1">
            <a:extLst>
              <a:ext uri="{FF2B5EF4-FFF2-40B4-BE49-F238E27FC236}">
                <a16:creationId xmlns:a16="http://schemas.microsoft.com/office/drawing/2014/main" xmlns="" id="{7A7F8538-A8EF-AC15-3333-F8FA61A90E91}"/>
              </a:ext>
            </a:extLst>
          </p:cNvPr>
          <p:cNvSpPr txBox="1">
            <a:spLocks/>
          </p:cNvSpPr>
          <p:nvPr/>
        </p:nvSpPr>
        <p:spPr>
          <a:xfrm>
            <a:off x="335360" y="248643"/>
            <a:ext cx="11809312" cy="1086548"/>
          </a:xfrm>
          <a:prstGeom prst="rect">
            <a:avLst/>
          </a:prstGeom>
        </p:spPr>
        <p:txBody>
          <a:bodyPr wrap="square" lIns="67500" tIns="35100" rIns="67500" bIns="35100">
            <a:spAutoFit/>
          </a:bodyPr>
          <a:lstStyle/>
          <a:p>
            <a:pPr>
              <a:defRPr/>
            </a:pPr>
            <a:r>
              <a:rPr kumimoji="0" lang="it-IT" sz="2200" b="1" i="0" u="non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Percezione dei livelli di sicurezza |</a:t>
            </a:r>
            <a:r>
              <a:rPr kumimoji="0" lang="it-IT" sz="2200" b="1" i="0" u="none" kern="1200" cap="none" spc="0" normalizeH="0" baseline="0" noProof="0" dirty="0">
                <a:ln>
                  <a:noFill/>
                </a:ln>
                <a:effectLst/>
                <a:uLnTx/>
                <a:uFillTx/>
                <a:latin typeface="Century Gothic" panose="020B0502020202020204" pitchFamily="34" charset="0"/>
                <a:ea typeface="MS PGothic" charset="0"/>
                <a:cs typeface="Arial"/>
              </a:rPr>
              <a:t> Il 31,1% delle imprese del terziario di mercato del Nord Est segnala un peggioramento dei livelli di sicurezza nel 2024, valore superiore al dato nazionale (30,0%). </a:t>
            </a:r>
            <a:endParaRPr kumimoji="0" lang="it-IT" sz="2200" b="1" i="0" u="non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Tree>
    <p:extLst>
      <p:ext uri="{BB962C8B-B14F-4D97-AF65-F5344CB8AC3E}">
        <p14:creationId xmlns:p14="http://schemas.microsoft.com/office/powerpoint/2010/main" val="2341316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B4B21CE-115D-6740-24E7-E766E32BCEE7}"/>
            </a:ext>
          </a:extLst>
        </p:cNvPr>
        <p:cNvGrpSpPr/>
        <p:nvPr/>
      </p:nvGrpSpPr>
      <p:grpSpPr>
        <a:xfrm>
          <a:off x="0" y="0"/>
          <a:ext cx="0" cy="0"/>
          <a:chOff x="0" y="0"/>
          <a:chExt cx="0" cy="0"/>
        </a:xfrm>
      </p:grpSpPr>
      <p:sp>
        <p:nvSpPr>
          <p:cNvPr id="5" name="Rettangolo 4">
            <a:extLst>
              <a:ext uri="{FF2B5EF4-FFF2-40B4-BE49-F238E27FC236}">
                <a16:creationId xmlns:a16="http://schemas.microsoft.com/office/drawing/2014/main" xmlns="" id="{F5679609-26BC-BF3C-458E-664BDA4FA9E7}"/>
              </a:ext>
            </a:extLst>
          </p:cNvPr>
          <p:cNvSpPr/>
          <p:nvPr/>
        </p:nvSpPr>
        <p:spPr bwMode="auto">
          <a:xfrm>
            <a:off x="5483944" y="2610432"/>
            <a:ext cx="4856083" cy="325416"/>
          </a:xfrm>
          <a:prstGeom prst="rect">
            <a:avLst/>
          </a:prstGeom>
          <a:solidFill>
            <a:srgbClr val="92D05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400" b="0" i="0" u="none" strike="noStrike" kern="1200" cap="none" spc="0" normalizeH="0" baseline="0" noProof="0">
                <a:ln>
                  <a:noFill/>
                </a:ln>
                <a:effectLst/>
                <a:uLnTx/>
                <a:uFillTx/>
                <a:latin typeface="Century Gothic" panose="020B0502020202020204" pitchFamily="34" charset="0"/>
                <a:ea typeface="MS PGothic" panose="020B0600070205080204" pitchFamily="34" charset="-128"/>
                <a:cs typeface="+mn-cs"/>
              </a:rPr>
              <a:t>AMPIEZZA DEL COMUNE </a:t>
            </a:r>
          </a:p>
        </p:txBody>
      </p:sp>
      <p:graphicFrame>
        <p:nvGraphicFramePr>
          <p:cNvPr id="6" name="Tabella 5">
            <a:extLst>
              <a:ext uri="{FF2B5EF4-FFF2-40B4-BE49-F238E27FC236}">
                <a16:creationId xmlns:a16="http://schemas.microsoft.com/office/drawing/2014/main" xmlns="" id="{BFE6881A-A411-263B-3F5C-23E530915048}"/>
              </a:ext>
            </a:extLst>
          </p:cNvPr>
          <p:cNvGraphicFramePr>
            <a:graphicFrameLocks noGrp="1"/>
          </p:cNvGraphicFramePr>
          <p:nvPr>
            <p:extLst>
              <p:ext uri="{D42A27DB-BD31-4B8C-83A1-F6EECF244321}">
                <p14:modId xmlns:p14="http://schemas.microsoft.com/office/powerpoint/2010/main" val="1894521915"/>
              </p:ext>
            </p:extLst>
          </p:nvPr>
        </p:nvGraphicFramePr>
        <p:xfrm>
          <a:off x="657311" y="2988812"/>
          <a:ext cx="9682717" cy="1958041"/>
        </p:xfrm>
        <a:graphic>
          <a:graphicData uri="http://schemas.openxmlformats.org/drawingml/2006/table">
            <a:tbl>
              <a:tblPr>
                <a:tableStyleId>{5C22544A-7EE6-4342-B048-85BDC9FD1C3A}</a:tableStyleId>
              </a:tblPr>
              <a:tblGrid>
                <a:gridCol w="3227573">
                  <a:extLst>
                    <a:ext uri="{9D8B030D-6E8A-4147-A177-3AD203B41FA5}">
                      <a16:colId xmlns:a16="http://schemas.microsoft.com/office/drawing/2014/main" xmlns="" val="2786696257"/>
                    </a:ext>
                  </a:extLst>
                </a:gridCol>
                <a:gridCol w="1613786">
                  <a:extLst>
                    <a:ext uri="{9D8B030D-6E8A-4147-A177-3AD203B41FA5}">
                      <a16:colId xmlns:a16="http://schemas.microsoft.com/office/drawing/2014/main" xmlns="" val="2694958599"/>
                    </a:ext>
                  </a:extLst>
                </a:gridCol>
                <a:gridCol w="1613786">
                  <a:extLst>
                    <a:ext uri="{9D8B030D-6E8A-4147-A177-3AD203B41FA5}">
                      <a16:colId xmlns:a16="http://schemas.microsoft.com/office/drawing/2014/main" xmlns="" val="402429141"/>
                    </a:ext>
                  </a:extLst>
                </a:gridCol>
                <a:gridCol w="1613786">
                  <a:extLst>
                    <a:ext uri="{9D8B030D-6E8A-4147-A177-3AD203B41FA5}">
                      <a16:colId xmlns:a16="http://schemas.microsoft.com/office/drawing/2014/main" xmlns="" val="619649790"/>
                    </a:ext>
                  </a:extLst>
                </a:gridCol>
                <a:gridCol w="1613786">
                  <a:extLst>
                    <a:ext uri="{9D8B030D-6E8A-4147-A177-3AD203B41FA5}">
                      <a16:colId xmlns:a16="http://schemas.microsoft.com/office/drawing/2014/main" xmlns="" val="838035758"/>
                    </a:ext>
                  </a:extLst>
                </a:gridCol>
              </a:tblGrid>
              <a:tr h="398125">
                <a:tc>
                  <a:txBody>
                    <a:bodyPr/>
                    <a:lstStyle/>
                    <a:p>
                      <a:pPr algn="l" fontAlgn="ctr"/>
                      <a:endParaRPr lang="it-IT" sz="900" b="0" i="0" u="none" strike="noStrike">
                        <a:solidFill>
                          <a:srgbClr val="808080"/>
                        </a:solidFill>
                        <a:effectLst/>
                        <a:latin typeface="Calibri" panose="020F0502020204030204" pitchFamily="34" charset="0"/>
                        <a:cs typeface="Calibri" panose="020F0502020204030204" pitchFamily="34" charset="0"/>
                      </a:endParaRPr>
                    </a:p>
                  </a:txBody>
                  <a:tcPr marL="8718" marR="8718" marT="8718"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it-IT" sz="1400" b="0" i="0" u="none" strike="noStrike" dirty="0">
                          <a:solidFill>
                            <a:schemeClr val="tx1"/>
                          </a:solidFill>
                          <a:effectLst/>
                          <a:latin typeface="Century Gothic" panose="020B0502020202020204" pitchFamily="34" charset="0"/>
                          <a:cs typeface="Calibri" panose="020F0502020204030204" pitchFamily="34" charset="0"/>
                        </a:rPr>
                        <a:t>Nord Est</a:t>
                      </a:r>
                    </a:p>
                  </a:txBody>
                  <a:tcPr marL="8718" marR="8718" marT="8718"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t"/>
                      <a:r>
                        <a:rPr lang="it-IT" sz="1400" b="0" i="0" u="none" strike="noStrike" dirty="0">
                          <a:solidFill>
                            <a:schemeClr val="tx1"/>
                          </a:solidFill>
                          <a:effectLst/>
                          <a:latin typeface="Century Gothic" panose="020B0502020202020204" pitchFamily="34" charset="0"/>
                        </a:rPr>
                        <a:t>Piccoli centri</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9EFCC"/>
                    </a:solidFill>
                  </a:tcPr>
                </a:tc>
                <a:tc>
                  <a:txBody>
                    <a:bodyPr/>
                    <a:lstStyle/>
                    <a:p>
                      <a:pPr algn="ctr" fontAlgn="t"/>
                      <a:r>
                        <a:rPr lang="it-IT" sz="1400" b="0" i="0" u="none" strike="noStrike" dirty="0">
                          <a:solidFill>
                            <a:schemeClr val="tx1"/>
                          </a:solidFill>
                          <a:effectLst/>
                          <a:latin typeface="Century Gothic" panose="020B0502020202020204" pitchFamily="34" charset="0"/>
                        </a:rPr>
                        <a:t>Medi Centri</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9EFCC"/>
                    </a:solidFill>
                  </a:tcPr>
                </a:tc>
                <a:tc>
                  <a:txBody>
                    <a:bodyPr/>
                    <a:lstStyle/>
                    <a:p>
                      <a:pPr algn="ctr" fontAlgn="t"/>
                      <a:r>
                        <a:rPr lang="it-IT" sz="1400" b="0" i="0" u="none" strike="noStrike" dirty="0">
                          <a:solidFill>
                            <a:schemeClr val="tx1"/>
                          </a:solidFill>
                          <a:effectLst/>
                          <a:latin typeface="Century Gothic" panose="020B0502020202020204" pitchFamily="34" charset="0"/>
                        </a:rPr>
                        <a:t>Grandi Centri</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9EFCC"/>
                    </a:solidFill>
                  </a:tcPr>
                </a:tc>
                <a:extLst>
                  <a:ext uri="{0D108BD9-81ED-4DB2-BD59-A6C34878D82A}">
                    <a16:rowId xmlns:a16="http://schemas.microsoft.com/office/drawing/2014/main" xmlns="" val="3482619269"/>
                  </a:ext>
                </a:extLst>
              </a:tr>
              <a:tr h="478824">
                <a:tc>
                  <a:txBody>
                    <a:bodyPr/>
                    <a:lstStyle/>
                    <a:p>
                      <a:pPr algn="r" fontAlgn="ctr"/>
                      <a:r>
                        <a:rPr lang="it-IT" sz="1400" b="0" i="0" u="none" strike="noStrike" dirty="0">
                          <a:solidFill>
                            <a:srgbClr val="000000"/>
                          </a:solidFill>
                          <a:effectLst/>
                          <a:latin typeface="Century Gothic" panose="020B0502020202020204" pitchFamily="34" charset="0"/>
                        </a:rPr>
                        <a:t>Migliorati</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377" rtl="0" eaLnBrk="1" fontAlgn="ctr" latinLnBrk="0" hangingPunct="1"/>
                      <a:r>
                        <a:rPr lang="it-IT" sz="1400" b="0" i="0" u="none" strike="noStrike" kern="1200" dirty="0">
                          <a:solidFill>
                            <a:srgbClr val="000000"/>
                          </a:solidFill>
                          <a:effectLst/>
                          <a:latin typeface="Century Gothic" panose="020B0502020202020204" pitchFamily="34" charset="0"/>
                          <a:ea typeface="+mn-ea"/>
                          <a:cs typeface="+mn-cs"/>
                        </a:rPr>
                        <a:t>5,3</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400" b="0" i="0" u="none" strike="noStrike">
                          <a:solidFill>
                            <a:srgbClr val="000000"/>
                          </a:solidFill>
                          <a:effectLst/>
                          <a:latin typeface="Century Gothic" panose="020B0502020202020204" pitchFamily="34" charset="0"/>
                        </a:rPr>
                        <a:t>4,9</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400" b="0" i="0" u="none" strike="noStrike">
                          <a:solidFill>
                            <a:srgbClr val="000000"/>
                          </a:solidFill>
                          <a:effectLst/>
                          <a:latin typeface="Century Gothic" panose="020B0502020202020204" pitchFamily="34" charset="0"/>
                        </a:rPr>
                        <a:t>5,5</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400" b="0" i="0" u="none" strike="noStrike">
                          <a:solidFill>
                            <a:srgbClr val="000000"/>
                          </a:solidFill>
                          <a:effectLst/>
                          <a:latin typeface="Century Gothic" panose="020B0502020202020204" pitchFamily="34" charset="0"/>
                        </a:rPr>
                        <a:t>5,4</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230604043"/>
                  </a:ext>
                </a:extLst>
              </a:tr>
              <a:tr h="478824">
                <a:tc>
                  <a:txBody>
                    <a:bodyPr/>
                    <a:lstStyle/>
                    <a:p>
                      <a:pPr algn="r" fontAlgn="ctr"/>
                      <a:r>
                        <a:rPr lang="it-IT" sz="1400" b="0" i="0" u="none" strike="noStrike" dirty="0">
                          <a:solidFill>
                            <a:srgbClr val="000000"/>
                          </a:solidFill>
                          <a:effectLst/>
                          <a:latin typeface="Century Gothic" panose="020B0502020202020204" pitchFamily="34" charset="0"/>
                        </a:rPr>
                        <a:t>Rimasti invariati</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377" rtl="0" eaLnBrk="1" fontAlgn="ctr" latinLnBrk="0" hangingPunct="1"/>
                      <a:r>
                        <a:rPr lang="it-IT" sz="1400" b="0" i="0" u="none" strike="noStrike" kern="1200" dirty="0">
                          <a:solidFill>
                            <a:srgbClr val="000000"/>
                          </a:solidFill>
                          <a:effectLst/>
                          <a:latin typeface="Century Gothic" panose="020B0502020202020204" pitchFamily="34" charset="0"/>
                          <a:ea typeface="+mn-ea"/>
                          <a:cs typeface="+mn-cs"/>
                        </a:rPr>
                        <a:t>63,6</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400" b="0" i="0" u="none" strike="noStrike">
                          <a:solidFill>
                            <a:srgbClr val="000000"/>
                          </a:solidFill>
                          <a:effectLst/>
                          <a:latin typeface="Century Gothic" panose="020B0502020202020204" pitchFamily="34" charset="0"/>
                        </a:rPr>
                        <a:t>73,2</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400" b="0" i="0" u="none" strike="noStrike">
                          <a:solidFill>
                            <a:srgbClr val="000000"/>
                          </a:solidFill>
                          <a:effectLst/>
                          <a:latin typeface="Century Gothic" panose="020B0502020202020204" pitchFamily="34" charset="0"/>
                        </a:rPr>
                        <a:t>63,6</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400" b="0" i="0" u="none" strike="noStrike">
                          <a:solidFill>
                            <a:srgbClr val="000000"/>
                          </a:solidFill>
                          <a:effectLst/>
                          <a:latin typeface="Century Gothic" panose="020B0502020202020204" pitchFamily="34" charset="0"/>
                        </a:rPr>
                        <a:t>57,8</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160099846"/>
                  </a:ext>
                </a:extLst>
              </a:tr>
              <a:tr h="602268">
                <a:tc>
                  <a:txBody>
                    <a:bodyPr/>
                    <a:lstStyle/>
                    <a:p>
                      <a:pPr algn="r" fontAlgn="ctr"/>
                      <a:r>
                        <a:rPr lang="it-IT" sz="1400" b="1" i="0" u="none" strike="noStrike" dirty="0">
                          <a:solidFill>
                            <a:srgbClr val="C00000"/>
                          </a:solidFill>
                          <a:effectLst/>
                          <a:latin typeface="Century Gothic" panose="020B0502020202020204" pitchFamily="34" charset="0"/>
                        </a:rPr>
                        <a:t>Peggiorati</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marL="0" algn="ctr" defTabSz="914377" rtl="0" eaLnBrk="1" fontAlgn="ctr" latinLnBrk="0" hangingPunct="1"/>
                      <a:r>
                        <a:rPr lang="it-IT" sz="1400" b="1" i="0" u="none" strike="noStrike" kern="1200" dirty="0">
                          <a:solidFill>
                            <a:srgbClr val="C00000"/>
                          </a:solidFill>
                          <a:effectLst/>
                          <a:latin typeface="Century Gothic" panose="020B0502020202020204" pitchFamily="34" charset="0"/>
                          <a:ea typeface="+mn-ea"/>
                          <a:cs typeface="+mn-cs"/>
                        </a:rPr>
                        <a:t>31,1</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algn="ctr" fontAlgn="ctr"/>
                      <a:r>
                        <a:rPr lang="it-IT" sz="1400" b="1" i="0" u="none" strike="noStrike" dirty="0">
                          <a:solidFill>
                            <a:srgbClr val="C00000"/>
                          </a:solidFill>
                          <a:effectLst/>
                          <a:latin typeface="Century Gothic" panose="020B0502020202020204" pitchFamily="34" charset="0"/>
                        </a:rPr>
                        <a:t>22,0</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algn="ctr" fontAlgn="ctr"/>
                      <a:r>
                        <a:rPr lang="it-IT" sz="1400" b="1" i="0" u="none" strike="noStrike" dirty="0">
                          <a:solidFill>
                            <a:srgbClr val="C00000"/>
                          </a:solidFill>
                          <a:effectLst/>
                          <a:latin typeface="Century Gothic" panose="020B0502020202020204" pitchFamily="34" charset="0"/>
                        </a:rPr>
                        <a:t>30,9</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algn="ctr" fontAlgn="ctr"/>
                      <a:r>
                        <a:rPr lang="it-IT" sz="1400" b="1" i="0" u="none" strike="noStrike" dirty="0">
                          <a:solidFill>
                            <a:srgbClr val="C00000"/>
                          </a:solidFill>
                          <a:effectLst/>
                          <a:latin typeface="Century Gothic" panose="020B0502020202020204" pitchFamily="34" charset="0"/>
                        </a:rPr>
                        <a:t>36,8</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extLst>
                  <a:ext uri="{0D108BD9-81ED-4DB2-BD59-A6C34878D82A}">
                    <a16:rowId xmlns:a16="http://schemas.microsoft.com/office/drawing/2014/main" xmlns="" val="2879291589"/>
                  </a:ext>
                </a:extLst>
              </a:tr>
            </a:tbl>
          </a:graphicData>
        </a:graphic>
      </p:graphicFrame>
      <p:sp>
        <p:nvSpPr>
          <p:cNvPr id="7" name="CasellaDiTesto 6">
            <a:extLst>
              <a:ext uri="{FF2B5EF4-FFF2-40B4-BE49-F238E27FC236}">
                <a16:creationId xmlns:a16="http://schemas.microsoft.com/office/drawing/2014/main" xmlns="" id="{02741BF8-A117-3D78-42C6-1C319F6A06C1}"/>
              </a:ext>
            </a:extLst>
          </p:cNvPr>
          <p:cNvSpPr txBox="1"/>
          <p:nvPr/>
        </p:nvSpPr>
        <p:spPr>
          <a:xfrm>
            <a:off x="8454558" y="2314276"/>
            <a:ext cx="1966199" cy="276999"/>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sz="1200" b="0"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Valori percentuali</a:t>
            </a:r>
          </a:p>
        </p:txBody>
      </p:sp>
      <p:sp>
        <p:nvSpPr>
          <p:cNvPr id="3" name="Titolo 1">
            <a:extLst>
              <a:ext uri="{FF2B5EF4-FFF2-40B4-BE49-F238E27FC236}">
                <a16:creationId xmlns:a16="http://schemas.microsoft.com/office/drawing/2014/main" xmlns="" id="{B20B0095-9D47-B279-C37F-F4C406459B7C}"/>
              </a:ext>
            </a:extLst>
          </p:cNvPr>
          <p:cNvSpPr txBox="1">
            <a:spLocks/>
          </p:cNvSpPr>
          <p:nvPr/>
        </p:nvSpPr>
        <p:spPr>
          <a:xfrm>
            <a:off x="335360" y="248643"/>
            <a:ext cx="11809312"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Percezione dei livelli di sicurezza |</a:t>
            </a:r>
            <a:r>
              <a:rPr kumimoji="0" lang="it-IT" altLang="it-IT" sz="2200" b="1" i="0" u="none" strike="noStrike"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 Analisi di dettaglio per ampiezza del comune.</a:t>
            </a: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11" name="CasellaDiTesto 10">
            <a:extLst>
              <a:ext uri="{FF2B5EF4-FFF2-40B4-BE49-F238E27FC236}">
                <a16:creationId xmlns:a16="http://schemas.microsoft.com/office/drawing/2014/main" xmlns="" id="{C8F5495C-03BD-E53D-0778-90C0C774B5D5}"/>
              </a:ext>
            </a:extLst>
          </p:cNvPr>
          <p:cNvSpPr txBox="1"/>
          <p:nvPr/>
        </p:nvSpPr>
        <p:spPr>
          <a:xfrm>
            <a:off x="335360" y="1194357"/>
            <a:ext cx="11585396" cy="646331"/>
          </a:xfrm>
          <a:prstGeom prst="rect">
            <a:avLst/>
          </a:prstGeom>
          <a:noFill/>
        </p:spPr>
        <p:txBody>
          <a:bodyPr wrap="square">
            <a:spAutoFit/>
          </a:bodyPr>
          <a:lstStyle/>
          <a:p>
            <a:r>
              <a:rPr lang="it-IT" sz="1800" b="0" dirty="0">
                <a:effectLst/>
                <a:latin typeface="Century Gothic" panose="020B0502020202020204" pitchFamily="34" charset="0"/>
                <a:ea typeface="Times New Roman" panose="02020603050405020304" pitchFamily="18" charset="0"/>
                <a:cs typeface="Times New Roman" panose="02020603050405020304" pitchFamily="18" charset="0"/>
              </a:rPr>
              <a:t>Pensando alla criminalità, lei direbbe che nell’ultimo anno (2024) rispetto all’anno precedente (2023) i livelli di sicurezza sono…? </a:t>
            </a:r>
            <a:endParaRPr lang="it-IT" sz="1800" b="0" dirty="0">
              <a:latin typeface="Century Gothic" panose="020B0502020202020204" pitchFamily="34" charset="0"/>
            </a:endParaRPr>
          </a:p>
        </p:txBody>
      </p:sp>
      <p:sp>
        <p:nvSpPr>
          <p:cNvPr id="12" name="Rettangolo 11">
            <a:extLst>
              <a:ext uri="{FF2B5EF4-FFF2-40B4-BE49-F238E27FC236}">
                <a16:creationId xmlns:a16="http://schemas.microsoft.com/office/drawing/2014/main" xmlns="" id="{BC9937A9-9E3A-90F5-3735-0C009A0B2280}"/>
              </a:ext>
            </a:extLst>
          </p:cNvPr>
          <p:cNvSpPr/>
          <p:nvPr/>
        </p:nvSpPr>
        <p:spPr bwMode="auto">
          <a:xfrm>
            <a:off x="657309" y="4323465"/>
            <a:ext cx="9682717" cy="646332"/>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18" name="Ovale 17">
            <a:extLst>
              <a:ext uri="{FF2B5EF4-FFF2-40B4-BE49-F238E27FC236}">
                <a16:creationId xmlns:a16="http://schemas.microsoft.com/office/drawing/2014/main" xmlns="" id="{8C2602E1-575C-EA63-11F6-54923013190C}"/>
              </a:ext>
            </a:extLst>
          </p:cNvPr>
          <p:cNvSpPr/>
          <p:nvPr/>
        </p:nvSpPr>
        <p:spPr bwMode="auto">
          <a:xfrm>
            <a:off x="9066179" y="4493145"/>
            <a:ext cx="914400" cy="325416"/>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2" name="Text Box 49">
            <a:extLst>
              <a:ext uri="{FF2B5EF4-FFF2-40B4-BE49-F238E27FC236}">
                <a16:creationId xmlns:a16="http://schemas.microsoft.com/office/drawing/2014/main" xmlns="" id="{214E1C89-7E2E-84B8-4DD6-5878EF070971}"/>
              </a:ext>
            </a:extLst>
          </p:cNvPr>
          <p:cNvSpPr txBox="1">
            <a:spLocks noChangeArrowheads="1"/>
          </p:cNvSpPr>
          <p:nvPr/>
        </p:nvSpPr>
        <p:spPr bwMode="auto">
          <a:xfrm>
            <a:off x="242888" y="6361113"/>
            <a:ext cx="114697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Nord Est 264 casi.</a:t>
            </a:r>
            <a:r>
              <a:rPr lang="it-IT" altLang="ja-JP" sz="900" b="0" dirty="0">
                <a:solidFill>
                  <a:srgbClr val="000000"/>
                </a:solidFill>
                <a:latin typeface="Century Gothic" panose="020B0502020202020204" pitchFamily="34" charset="0"/>
              </a:rPr>
              <a:t>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Tree>
    <p:extLst>
      <p:ext uri="{BB962C8B-B14F-4D97-AF65-F5344CB8AC3E}">
        <p14:creationId xmlns:p14="http://schemas.microsoft.com/office/powerpoint/2010/main" val="2049972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E17FA33-6396-D95F-818A-7DC5E05DC188}"/>
            </a:ext>
          </a:extLst>
        </p:cNvPr>
        <p:cNvGrpSpPr/>
        <p:nvPr/>
      </p:nvGrpSpPr>
      <p:grpSpPr>
        <a:xfrm>
          <a:off x="0" y="0"/>
          <a:ext cx="0" cy="0"/>
          <a:chOff x="0" y="0"/>
          <a:chExt cx="0" cy="0"/>
        </a:xfrm>
      </p:grpSpPr>
      <p:graphicFrame>
        <p:nvGraphicFramePr>
          <p:cNvPr id="5" name="Tabella 4">
            <a:extLst>
              <a:ext uri="{FF2B5EF4-FFF2-40B4-BE49-F238E27FC236}">
                <a16:creationId xmlns:a16="http://schemas.microsoft.com/office/drawing/2014/main" xmlns="" id="{E013F306-9340-154A-8362-167071294877}"/>
              </a:ext>
            </a:extLst>
          </p:cNvPr>
          <p:cNvGraphicFramePr>
            <a:graphicFrameLocks noGrp="1"/>
          </p:cNvGraphicFramePr>
          <p:nvPr>
            <p:extLst>
              <p:ext uri="{D42A27DB-BD31-4B8C-83A1-F6EECF244321}">
                <p14:modId xmlns:p14="http://schemas.microsoft.com/office/powerpoint/2010/main" val="3274965783"/>
              </p:ext>
            </p:extLst>
          </p:nvPr>
        </p:nvGraphicFramePr>
        <p:xfrm>
          <a:off x="941033" y="2624468"/>
          <a:ext cx="9868664" cy="3421432"/>
        </p:xfrm>
        <a:graphic>
          <a:graphicData uri="http://schemas.openxmlformats.org/drawingml/2006/table">
            <a:tbl>
              <a:tblPr>
                <a:tableStyleId>{5C22544A-7EE6-4342-B048-85BDC9FD1C3A}</a:tableStyleId>
              </a:tblPr>
              <a:tblGrid>
                <a:gridCol w="4428246">
                  <a:extLst>
                    <a:ext uri="{9D8B030D-6E8A-4147-A177-3AD203B41FA5}">
                      <a16:colId xmlns:a16="http://schemas.microsoft.com/office/drawing/2014/main" xmlns="" val="137023301"/>
                    </a:ext>
                  </a:extLst>
                </a:gridCol>
                <a:gridCol w="2720209">
                  <a:extLst>
                    <a:ext uri="{9D8B030D-6E8A-4147-A177-3AD203B41FA5}">
                      <a16:colId xmlns:a16="http://schemas.microsoft.com/office/drawing/2014/main" xmlns="" val="1073521119"/>
                    </a:ext>
                  </a:extLst>
                </a:gridCol>
                <a:gridCol w="2720209">
                  <a:extLst>
                    <a:ext uri="{9D8B030D-6E8A-4147-A177-3AD203B41FA5}">
                      <a16:colId xmlns:a16="http://schemas.microsoft.com/office/drawing/2014/main" xmlns="" val="1293268000"/>
                    </a:ext>
                  </a:extLst>
                </a:gridCol>
              </a:tblGrid>
              <a:tr h="337564">
                <a:tc>
                  <a:txBody>
                    <a:bodyPr/>
                    <a:lstStyle/>
                    <a:p>
                      <a:pPr algn="r" fontAlgn="ctr"/>
                      <a:endParaRPr lang="it-IT" sz="1400" u="none" strike="noStrike" kern="1200" dirty="0">
                        <a:solidFill>
                          <a:schemeClr val="dk1"/>
                        </a:solidFill>
                        <a:effectLst/>
                        <a:latin typeface="Century Gothic" panose="020B0502020202020204" pitchFamily="34" charset="0"/>
                        <a:ea typeface="+mn-ea"/>
                        <a:cs typeface="+mn-cs"/>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it-IT" sz="1600" b="1" i="1" u="none" strike="noStrike" dirty="0">
                          <a:solidFill>
                            <a:srgbClr val="92D050"/>
                          </a:solidFill>
                          <a:effectLst/>
                          <a:latin typeface="Century Gothic" panose="020B0502020202020204" pitchFamily="34" charset="0"/>
                        </a:rPr>
                        <a:t>Nord Est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it-IT" sz="1600" b="1" i="1" u="none" strike="noStrike" dirty="0">
                          <a:solidFill>
                            <a:schemeClr val="tx1"/>
                          </a:solidFill>
                          <a:effectLst/>
                          <a:latin typeface="Century Gothic" panose="020B0502020202020204" pitchFamily="34" charset="0"/>
                        </a:rPr>
                        <a:t>ITALIA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609890768"/>
                  </a:ext>
                </a:extLst>
              </a:tr>
              <a:tr h="337564">
                <a:tc>
                  <a:txBody>
                    <a:bodyPr/>
                    <a:lstStyle/>
                    <a:p>
                      <a:pPr marL="0" lvl="0" indent="0" algn="l">
                        <a:buSzPts val="1000"/>
                        <a:buFont typeface="Verdana" panose="020B0604030504040204" pitchFamily="34" charset="0"/>
                        <a:buNone/>
                      </a:pPr>
                      <a:r>
                        <a:rPr lang="it-IT" sz="12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FURTI</a:t>
                      </a:r>
                    </a:p>
                  </a:txBody>
                  <a:tcPr marL="68580" marR="68580" marT="0"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400" b="1" i="0" u="none" strike="noStrike" dirty="0">
                          <a:solidFill>
                            <a:srgbClr val="92D050"/>
                          </a:solidFill>
                          <a:effectLst/>
                          <a:latin typeface="Century Gothic" panose="020B0502020202020204" pitchFamily="34" charset="0"/>
                        </a:rPr>
                        <a:t>31,5</a:t>
                      </a:r>
                    </a:p>
                  </a:txBody>
                  <a:tcPr marL="3810" marR="3810" marT="38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400" b="1" i="0" u="none" strike="noStrike" dirty="0">
                          <a:solidFill>
                            <a:srgbClr val="000000"/>
                          </a:solidFill>
                          <a:effectLst/>
                          <a:latin typeface="Century Gothic" panose="020B0502020202020204" pitchFamily="34" charset="0"/>
                        </a:rPr>
                        <a:t>28,0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3519198404"/>
                  </a:ext>
                </a:extLst>
              </a:tr>
              <a:tr h="337564">
                <a:tc>
                  <a:txBody>
                    <a:bodyPr/>
                    <a:lstStyle/>
                    <a:p>
                      <a:pPr marL="0" lvl="0" indent="0" algn="l">
                        <a:buSzPts val="1000"/>
                        <a:buFont typeface="Verdana" panose="020B0604030504040204" pitchFamily="34" charset="0"/>
                        <a:buNone/>
                      </a:pPr>
                      <a:r>
                        <a:rPr lang="it-IT" sz="1200" b="0" kern="12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ATTI DI VANDALISMO/SPACCATE</a:t>
                      </a:r>
                    </a:p>
                  </a:txBody>
                  <a:tcPr marL="68580" marR="68580" marT="0"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it-IT" sz="1400" b="1" i="0" u="none" strike="noStrike" dirty="0">
                          <a:solidFill>
                            <a:srgbClr val="92D050"/>
                          </a:solidFill>
                          <a:effectLst/>
                          <a:latin typeface="Century Gothic" panose="020B0502020202020204" pitchFamily="34" charset="0"/>
                        </a:rPr>
                        <a:t>25,5</a:t>
                      </a:r>
                    </a:p>
                  </a:txBody>
                  <a:tcPr marL="3810" marR="3810" marT="38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it-IT" sz="1400" b="1" i="0" u="none" strike="noStrike" dirty="0">
                          <a:solidFill>
                            <a:srgbClr val="000000"/>
                          </a:solidFill>
                          <a:effectLst/>
                          <a:latin typeface="Century Gothic" panose="020B0502020202020204" pitchFamily="34" charset="0"/>
                        </a:rPr>
                        <a:t>25,4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49154912"/>
                  </a:ext>
                </a:extLst>
              </a:tr>
              <a:tr h="358832">
                <a:tc>
                  <a:txBody>
                    <a:bodyPr/>
                    <a:lstStyle/>
                    <a:p>
                      <a:pPr marL="0" marR="0" lvl="0" indent="0" algn="l" defTabSz="914377" rtl="0" eaLnBrk="1" fontAlgn="auto" latinLnBrk="0" hangingPunct="1">
                        <a:lnSpc>
                          <a:spcPct val="100000"/>
                        </a:lnSpc>
                        <a:spcBef>
                          <a:spcPts val="0"/>
                        </a:spcBef>
                        <a:spcAft>
                          <a:spcPts val="0"/>
                        </a:spcAft>
                        <a:buClrTx/>
                        <a:buSzPts val="1000"/>
                        <a:buFont typeface="Verdana" panose="020B0604030504040204" pitchFamily="34" charset="0"/>
                        <a:buNone/>
                        <a:tabLst/>
                        <a:defRPr/>
                      </a:pPr>
                      <a:r>
                        <a:rPr lang="it-IT" sz="1200" b="0" kern="12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AGGRESSIONI E VIOLENZE</a:t>
                      </a:r>
                    </a:p>
                  </a:txBody>
                  <a:tcPr marL="68580" marR="68580" marT="0"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400" b="1" i="0" u="none" strike="noStrike" dirty="0">
                          <a:solidFill>
                            <a:srgbClr val="92D050"/>
                          </a:solidFill>
                          <a:effectLst/>
                          <a:latin typeface="Century Gothic" panose="020B0502020202020204" pitchFamily="34" charset="0"/>
                        </a:rPr>
                        <a:t>25,4</a:t>
                      </a:r>
                    </a:p>
                  </a:txBody>
                  <a:tcPr marL="3810" marR="3810" marT="38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400" b="1" i="0" u="none" strike="noStrike" dirty="0">
                          <a:solidFill>
                            <a:srgbClr val="000000"/>
                          </a:solidFill>
                          <a:effectLst/>
                          <a:latin typeface="Century Gothic" panose="020B0502020202020204" pitchFamily="34" charset="0"/>
                        </a:rPr>
                        <a:t>19,8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579522659"/>
                  </a:ext>
                </a:extLst>
              </a:tr>
              <a:tr h="337564">
                <a:tc>
                  <a:txBody>
                    <a:bodyPr/>
                    <a:lstStyle/>
                    <a:p>
                      <a:pPr marL="0" lvl="0" indent="0" algn="l">
                        <a:buSzPts val="1000"/>
                        <a:buFont typeface="Verdana" panose="020B0604030504040204" pitchFamily="34" charset="0"/>
                        <a:buNone/>
                      </a:pPr>
                      <a:r>
                        <a:rPr lang="it-IT" sz="12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RAPINE</a:t>
                      </a:r>
                    </a:p>
                  </a:txBody>
                  <a:tcPr marL="68580" marR="68580" marT="0"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it-IT" sz="1400" b="1" i="0" u="none" strike="noStrike" dirty="0">
                          <a:solidFill>
                            <a:srgbClr val="92D050"/>
                          </a:solidFill>
                          <a:effectLst/>
                          <a:latin typeface="Century Gothic" panose="020B0502020202020204" pitchFamily="34" charset="0"/>
                        </a:rPr>
                        <a:t>24,0</a:t>
                      </a:r>
                    </a:p>
                  </a:txBody>
                  <a:tcPr marL="3810" marR="3810" marT="38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it-IT" sz="1400" b="1" i="0" u="none" strike="noStrike" dirty="0">
                          <a:solidFill>
                            <a:srgbClr val="000000"/>
                          </a:solidFill>
                          <a:effectLst/>
                          <a:latin typeface="Century Gothic" panose="020B0502020202020204" pitchFamily="34" charset="0"/>
                        </a:rPr>
                        <a:t>25,3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354975305"/>
                  </a:ext>
                </a:extLst>
              </a:tr>
              <a:tr h="358832">
                <a:tc>
                  <a:txBody>
                    <a:bodyPr/>
                    <a:lstStyle/>
                    <a:p>
                      <a:pPr marL="0" lvl="0" indent="0" algn="l">
                        <a:buSzPts val="1000"/>
                        <a:buFont typeface="Verdana" panose="020B0604030504040204" pitchFamily="34" charset="0"/>
                        <a:buNone/>
                      </a:pPr>
                      <a:r>
                        <a:rPr lang="it-IT" sz="1200" b="0" smtClea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AZIONI VIOLENTE BABY </a:t>
                      </a:r>
                      <a:r>
                        <a:rPr lang="it-IT" sz="12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GANG</a:t>
                      </a:r>
                    </a:p>
                  </a:txBody>
                  <a:tcPr marL="68580" marR="68580" marT="0"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400" b="1" i="0" u="none" strike="noStrike" dirty="0">
                          <a:solidFill>
                            <a:srgbClr val="92D050"/>
                          </a:solidFill>
                          <a:effectLst/>
                          <a:latin typeface="Century Gothic" panose="020B0502020202020204" pitchFamily="34" charset="0"/>
                        </a:rPr>
                        <a:t>22,5</a:t>
                      </a:r>
                    </a:p>
                  </a:txBody>
                  <a:tcPr marL="3810" marR="3810" marT="38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400" b="1" i="0" u="none" strike="noStrike" dirty="0">
                          <a:solidFill>
                            <a:srgbClr val="000000"/>
                          </a:solidFill>
                          <a:effectLst/>
                          <a:latin typeface="Century Gothic" panose="020B0502020202020204" pitchFamily="34" charset="0"/>
                        </a:rPr>
                        <a:t>20,4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21432001"/>
                  </a:ext>
                </a:extLst>
              </a:tr>
              <a:tr h="339192">
                <a:tc>
                  <a:txBody>
                    <a:bodyPr/>
                    <a:lstStyle/>
                    <a:p>
                      <a:pPr marL="0" lvl="0" indent="0" algn="l">
                        <a:buSzPts val="1000"/>
                        <a:buFont typeface="Verdana" panose="020B0604030504040204" pitchFamily="34" charset="0"/>
                        <a:buNone/>
                      </a:pPr>
                      <a:r>
                        <a:rPr lang="it-IT" sz="1200" b="0" kern="12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USURA</a:t>
                      </a:r>
                    </a:p>
                  </a:txBody>
                  <a:tcPr marL="68580" marR="68580" marT="0"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it-IT" sz="1400" b="1" i="0" u="none" strike="noStrike" dirty="0">
                          <a:solidFill>
                            <a:srgbClr val="92D050"/>
                          </a:solidFill>
                          <a:effectLst/>
                          <a:latin typeface="Century Gothic" panose="020B0502020202020204" pitchFamily="34" charset="0"/>
                        </a:rPr>
                        <a:t>20,9</a:t>
                      </a:r>
                    </a:p>
                  </a:txBody>
                  <a:tcPr marL="3810" marR="3810" marT="38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it-IT" sz="1400" b="1" i="0" u="none" strike="noStrike" dirty="0">
                          <a:solidFill>
                            <a:srgbClr val="000000"/>
                          </a:solidFill>
                          <a:effectLst/>
                          <a:latin typeface="Century Gothic" panose="020B0502020202020204" pitchFamily="34" charset="0"/>
                        </a:rPr>
                        <a:t>20,6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849105756"/>
                  </a:ext>
                </a:extLst>
              </a:tr>
              <a:tr h="339192">
                <a:tc>
                  <a:txBody>
                    <a:bodyPr/>
                    <a:lstStyle/>
                    <a:p>
                      <a:pPr marL="0" marR="0" lvl="0" indent="0" algn="l" defTabSz="914377" rtl="0" eaLnBrk="1" fontAlgn="auto" latinLnBrk="0" hangingPunct="1">
                        <a:lnSpc>
                          <a:spcPct val="100000"/>
                        </a:lnSpc>
                        <a:spcBef>
                          <a:spcPts val="0"/>
                        </a:spcBef>
                        <a:spcAft>
                          <a:spcPts val="0"/>
                        </a:spcAft>
                        <a:buClrTx/>
                        <a:buSzPts val="1000"/>
                        <a:buFont typeface="Verdana" panose="020B0604030504040204" pitchFamily="34" charset="0"/>
                        <a:buNone/>
                        <a:tabLst/>
                        <a:defRPr/>
                      </a:pPr>
                      <a:r>
                        <a:rPr lang="it-IT" sz="12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ESTORSIONI E RACKET</a:t>
                      </a:r>
                    </a:p>
                  </a:txBody>
                  <a:tcPr marL="68580" marR="68580" marT="0"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400" b="1" i="0" u="none" strike="noStrike" dirty="0">
                          <a:solidFill>
                            <a:srgbClr val="92D050"/>
                          </a:solidFill>
                          <a:effectLst/>
                          <a:latin typeface="Century Gothic" panose="020B0502020202020204" pitchFamily="34" charset="0"/>
                        </a:rPr>
                        <a:t>19,4</a:t>
                      </a:r>
                    </a:p>
                  </a:txBody>
                  <a:tcPr marL="3810" marR="3810" marT="38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400" b="1" i="0" u="none" strike="noStrike" dirty="0">
                          <a:solidFill>
                            <a:srgbClr val="000000"/>
                          </a:solidFill>
                          <a:effectLst/>
                          <a:latin typeface="Century Gothic" panose="020B0502020202020204" pitchFamily="34" charset="0"/>
                        </a:rPr>
                        <a:t>18,5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637581099"/>
                  </a:ext>
                </a:extLst>
              </a:tr>
              <a:tr h="337564">
                <a:tc>
                  <a:txBody>
                    <a:bodyPr/>
                    <a:lstStyle/>
                    <a:p>
                      <a:pPr marL="0" lvl="0" indent="0" algn="l">
                        <a:buSzPts val="1000"/>
                        <a:buFont typeface="Verdana" panose="020B0604030504040204" pitchFamily="34" charset="0"/>
                        <a:buNone/>
                      </a:pPr>
                      <a:r>
                        <a:rPr lang="it-IT" sz="12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ABUSIVISMO</a:t>
                      </a:r>
                    </a:p>
                  </a:txBody>
                  <a:tcPr marL="68580" marR="68580" marT="0"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it-IT" sz="1400" b="1" i="0" u="none" strike="noStrike" dirty="0">
                          <a:solidFill>
                            <a:srgbClr val="92D050"/>
                          </a:solidFill>
                          <a:effectLst/>
                          <a:latin typeface="Century Gothic" panose="020B0502020202020204" pitchFamily="34" charset="0"/>
                        </a:rPr>
                        <a:t>17,1</a:t>
                      </a:r>
                    </a:p>
                  </a:txBody>
                  <a:tcPr marL="3810" marR="3810" marT="38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400" b="1" i="0" u="none" strike="noStrike" dirty="0">
                          <a:solidFill>
                            <a:srgbClr val="000000"/>
                          </a:solidFill>
                          <a:effectLst/>
                          <a:latin typeface="Century Gothic" panose="020B0502020202020204" pitchFamily="34" charset="0"/>
                        </a:rPr>
                        <a:t>17,2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42314406"/>
                  </a:ext>
                </a:extLst>
              </a:tr>
              <a:tr h="337564">
                <a:tc>
                  <a:txBody>
                    <a:bodyPr/>
                    <a:lstStyle/>
                    <a:p>
                      <a:pPr marL="0" lvl="0" indent="0" algn="l">
                        <a:buSzPts val="1000"/>
                        <a:buFont typeface="Verdana" panose="020B0604030504040204" pitchFamily="34" charset="0"/>
                        <a:buNone/>
                      </a:pPr>
                      <a:r>
                        <a:rPr lang="it-IT" sz="12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CONTRAFFAZIONE</a:t>
                      </a:r>
                    </a:p>
                  </a:txBody>
                  <a:tcPr marL="68580" marR="68580" marT="0"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algn="ctr" fontAlgn="ctr"/>
                      <a:r>
                        <a:rPr lang="it-IT" sz="1400" b="1" i="0" u="none" strike="noStrike" dirty="0">
                          <a:solidFill>
                            <a:srgbClr val="92D050"/>
                          </a:solidFill>
                          <a:effectLst/>
                          <a:latin typeface="Century Gothic" panose="020B0502020202020204" pitchFamily="34" charset="0"/>
                        </a:rPr>
                        <a:t>16,5</a:t>
                      </a:r>
                    </a:p>
                  </a:txBody>
                  <a:tcPr marL="3810" marR="3810" marT="38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ctr"/>
                      <a:r>
                        <a:rPr lang="it-IT" sz="1400" b="1" i="0" u="none" strike="noStrike" dirty="0">
                          <a:solidFill>
                            <a:srgbClr val="000000"/>
                          </a:solidFill>
                          <a:effectLst/>
                          <a:latin typeface="Century Gothic" panose="020B0502020202020204" pitchFamily="34" charset="0"/>
                        </a:rPr>
                        <a:t>19,3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xmlns="" val="3915838020"/>
                  </a:ext>
                </a:extLst>
              </a:tr>
            </a:tbl>
          </a:graphicData>
        </a:graphic>
      </p:graphicFrame>
      <p:sp>
        <p:nvSpPr>
          <p:cNvPr id="3" name="CasellaDiTesto 2">
            <a:extLst>
              <a:ext uri="{FF2B5EF4-FFF2-40B4-BE49-F238E27FC236}">
                <a16:creationId xmlns:a16="http://schemas.microsoft.com/office/drawing/2014/main" xmlns="" id="{477ACF06-E9E6-441C-558D-752ACB950BAF}"/>
              </a:ext>
            </a:extLst>
          </p:cNvPr>
          <p:cNvSpPr txBox="1"/>
          <p:nvPr/>
        </p:nvSpPr>
        <p:spPr>
          <a:xfrm>
            <a:off x="334962" y="1845381"/>
            <a:ext cx="11585396" cy="646331"/>
          </a:xfrm>
          <a:prstGeom prst="rect">
            <a:avLst/>
          </a:prstGeom>
          <a:noFill/>
        </p:spPr>
        <p:txBody>
          <a:bodyPr wrap="square">
            <a:spAutoFit/>
          </a:bodyPr>
          <a:lstStyle/>
          <a:p>
            <a:r>
              <a:rPr lang="it-IT" sz="1800" b="0" dirty="0">
                <a:effectLst/>
                <a:latin typeface="Century Gothic" panose="020B0502020202020204" pitchFamily="34" charset="0"/>
                <a:ea typeface="Times New Roman" panose="02020603050405020304" pitchFamily="18" charset="0"/>
                <a:cs typeface="Times New Roman" panose="02020603050405020304" pitchFamily="18" charset="0"/>
              </a:rPr>
              <a:t>Con riferimento alla sua attività e al settore in cui questa opera, come valuta l’andamento dei seguenti crimini nel 2024 rispetto al 2023? </a:t>
            </a:r>
          </a:p>
        </p:txBody>
      </p:sp>
      <p:sp>
        <p:nvSpPr>
          <p:cNvPr id="9" name="CasellaDiTesto 8">
            <a:extLst>
              <a:ext uri="{FF2B5EF4-FFF2-40B4-BE49-F238E27FC236}">
                <a16:creationId xmlns:a16="http://schemas.microsoft.com/office/drawing/2014/main" xmlns="" id="{6305F7A0-AAB1-5D04-8619-BBC3366466DA}"/>
              </a:ext>
            </a:extLst>
          </p:cNvPr>
          <p:cNvSpPr txBox="1"/>
          <p:nvPr/>
        </p:nvSpPr>
        <p:spPr>
          <a:xfrm>
            <a:off x="892700" y="2601320"/>
            <a:ext cx="1349770" cy="307777"/>
          </a:xfrm>
          <a:prstGeom prst="rect">
            <a:avLst/>
          </a:prstGeom>
          <a:noFill/>
        </p:spPr>
        <p:txBody>
          <a:bodyPr wrap="square" rtlCol="0">
            <a:spAutoFit/>
          </a:bodyPr>
          <a:lstStyle/>
          <a:p>
            <a:r>
              <a:rPr lang="it-IT" sz="1400" i="1" u="sng" dirty="0">
                <a:solidFill>
                  <a:srgbClr val="C00000"/>
                </a:solidFill>
                <a:latin typeface="Century Gothic" panose="020B0502020202020204" pitchFamily="34" charset="0"/>
              </a:rPr>
              <a:t>% aumentati</a:t>
            </a:r>
          </a:p>
        </p:txBody>
      </p:sp>
      <p:sp>
        <p:nvSpPr>
          <p:cNvPr id="2" name="Text Box 49">
            <a:extLst>
              <a:ext uri="{FF2B5EF4-FFF2-40B4-BE49-F238E27FC236}">
                <a16:creationId xmlns:a16="http://schemas.microsoft.com/office/drawing/2014/main" xmlns="" id="{124347E6-264D-193D-35B7-33CAC2A7887E}"/>
              </a:ext>
            </a:extLst>
          </p:cNvPr>
          <p:cNvSpPr txBox="1">
            <a:spLocks noChangeArrowheads="1"/>
          </p:cNvSpPr>
          <p:nvPr/>
        </p:nvSpPr>
        <p:spPr bwMode="auto">
          <a:xfrm>
            <a:off x="242888" y="6361113"/>
            <a:ext cx="114697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Italia 1.600 casi; Nord Est 264 casi.</a:t>
            </a:r>
            <a:r>
              <a:rPr lang="it-IT" altLang="ja-JP" sz="900" b="0" dirty="0">
                <a:solidFill>
                  <a:srgbClr val="000000"/>
                </a:solidFill>
                <a:latin typeface="Century Gothic" panose="020B0502020202020204" pitchFamily="34" charset="0"/>
              </a:rPr>
              <a:t>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
        <p:nvSpPr>
          <p:cNvPr id="7" name="Titolo 1">
            <a:extLst>
              <a:ext uri="{FF2B5EF4-FFF2-40B4-BE49-F238E27FC236}">
                <a16:creationId xmlns:a16="http://schemas.microsoft.com/office/drawing/2014/main" xmlns="" id="{87FCE62A-01AC-01F9-DE70-B1CDE9F8B23C}"/>
              </a:ext>
            </a:extLst>
          </p:cNvPr>
          <p:cNvSpPr txBox="1">
            <a:spLocks/>
          </p:cNvSpPr>
          <p:nvPr/>
        </p:nvSpPr>
        <p:spPr>
          <a:xfrm>
            <a:off x="335360" y="248643"/>
            <a:ext cx="11809312" cy="1425102"/>
          </a:xfrm>
          <a:prstGeom prst="rect">
            <a:avLst/>
          </a:prstGeom>
        </p:spPr>
        <p:txBody>
          <a:bodyPr wrap="square" lIns="67500" tIns="35100" rIns="67500" bIns="35100">
            <a:spAutoFit/>
          </a:bodyPr>
          <a:lstStyle/>
          <a:p>
            <a:pPr lvl="0">
              <a:defRPr/>
            </a:pPr>
            <a:r>
              <a:rPr kumimoji="0" lang="it-IT" sz="2200" b="1" i="0" u="non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Andamento dei crimini |</a:t>
            </a:r>
            <a:r>
              <a:rPr kumimoji="0" lang="it-IT" sz="2200" b="1" i="0" u="none" kern="1200" cap="none" spc="0" normalizeH="0" baseline="0" noProof="0" dirty="0">
                <a:ln>
                  <a:noFill/>
                </a:ln>
                <a:effectLst/>
                <a:uLnTx/>
                <a:uFillTx/>
                <a:latin typeface="Century Gothic" panose="020B0502020202020204" pitchFamily="34" charset="0"/>
                <a:ea typeface="MS PGothic" charset="0"/>
                <a:cs typeface="Arial"/>
              </a:rPr>
              <a:t> I furti</a:t>
            </a:r>
            <a:r>
              <a:rPr lang="it-IT" sz="2200" dirty="0">
                <a:latin typeface="Century Gothic" panose="020B0502020202020204" pitchFamily="34" charset="0"/>
                <a:ea typeface="MS PGothic" charset="0"/>
                <a:cs typeface="Arial"/>
              </a:rPr>
              <a:t>, </a:t>
            </a:r>
            <a:r>
              <a:rPr kumimoji="0" lang="it-IT" sz="2200" b="1" i="0" u="none" kern="1200" cap="none" spc="0" normalizeH="0" baseline="0" noProof="0" dirty="0">
                <a:ln>
                  <a:noFill/>
                </a:ln>
                <a:effectLst/>
                <a:uLnTx/>
                <a:uFillTx/>
                <a:latin typeface="Century Gothic" panose="020B0502020202020204" pitchFamily="34" charset="0"/>
                <a:ea typeface="MS PGothic" charset="0"/>
                <a:cs typeface="Arial"/>
              </a:rPr>
              <a:t>gli atti di vandalismo  e spaccate, le aggressioni e violenze</a:t>
            </a:r>
            <a:r>
              <a:rPr kumimoji="0" lang="it-IT" sz="2200" b="1" i="0" u="none" kern="1200" cap="none" spc="0" normalizeH="0" noProof="0" dirty="0">
                <a:ln>
                  <a:noFill/>
                </a:ln>
                <a:effectLst/>
                <a:uLnTx/>
                <a:uFillTx/>
                <a:latin typeface="Century Gothic" panose="020B0502020202020204" pitchFamily="34" charset="0"/>
                <a:ea typeface="MS PGothic" charset="0"/>
                <a:cs typeface="Arial"/>
              </a:rPr>
              <a:t> </a:t>
            </a:r>
            <a:r>
              <a:rPr kumimoji="0" lang="it-IT" sz="2200" b="1" i="0" u="none" kern="1200" cap="none" spc="0" normalizeH="0" baseline="0" noProof="0" dirty="0">
                <a:ln>
                  <a:noFill/>
                </a:ln>
                <a:effectLst/>
                <a:uLnTx/>
                <a:uFillTx/>
                <a:latin typeface="Century Gothic" panose="020B0502020202020204" pitchFamily="34" charset="0"/>
                <a:ea typeface="MS PGothic" charset="0"/>
                <a:cs typeface="Arial"/>
              </a:rPr>
              <a:t>sono i fenomeni criminali percepiti in maggior aumento dalle imprese del terziario del Nord Est. La percentuale dei furti (31,5</a:t>
            </a:r>
            <a:r>
              <a:rPr lang="it-IT" sz="2200" dirty="0">
                <a:latin typeface="Century Gothic" panose="020B0502020202020204" pitchFamily="34" charset="0"/>
                <a:ea typeface="MS PGothic" charset="0"/>
                <a:cs typeface="Arial"/>
              </a:rPr>
              <a:t>%) è superiore </a:t>
            </a:r>
            <a:r>
              <a:rPr kumimoji="0" lang="it-IT" sz="2200" b="1" i="0" u="none" kern="1200" cap="none" spc="0" normalizeH="0" baseline="0" noProof="0" dirty="0">
                <a:ln>
                  <a:noFill/>
                </a:ln>
                <a:effectLst/>
                <a:uLnTx/>
                <a:uFillTx/>
                <a:latin typeface="Century Gothic" panose="020B0502020202020204" pitchFamily="34" charset="0"/>
                <a:ea typeface="MS PGothic" charset="0"/>
                <a:cs typeface="Arial"/>
              </a:rPr>
              <a:t>al valore nazionale (28,0</a:t>
            </a:r>
            <a:r>
              <a:rPr lang="it-IT" sz="2200" dirty="0">
                <a:latin typeface="Century Gothic" panose="020B0502020202020204" pitchFamily="34" charset="0"/>
                <a:ea typeface="MS PGothic" charset="0"/>
                <a:cs typeface="Arial"/>
              </a:rPr>
              <a:t>%). </a:t>
            </a:r>
            <a:endParaRPr kumimoji="0" lang="it-IT" sz="2200" b="1" i="0" u="non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6" name="CasellaDiTesto 5">
            <a:extLst>
              <a:ext uri="{FF2B5EF4-FFF2-40B4-BE49-F238E27FC236}">
                <a16:creationId xmlns:a16="http://schemas.microsoft.com/office/drawing/2014/main" xmlns="" id="{E8DD6D46-F426-B5CB-5923-4E9EC17EE834}"/>
              </a:ext>
            </a:extLst>
          </p:cNvPr>
          <p:cNvSpPr txBox="1"/>
          <p:nvPr/>
        </p:nvSpPr>
        <p:spPr>
          <a:xfrm>
            <a:off x="10722577" y="2530427"/>
            <a:ext cx="1136577" cy="415498"/>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sz="1050" b="0" i="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Nord Est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sz="1050" b="0" i="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VS Italia</a:t>
            </a:r>
          </a:p>
        </p:txBody>
      </p:sp>
      <p:graphicFrame>
        <p:nvGraphicFramePr>
          <p:cNvPr id="14" name="Tabella 13">
            <a:extLst>
              <a:ext uri="{FF2B5EF4-FFF2-40B4-BE49-F238E27FC236}">
                <a16:creationId xmlns:a16="http://schemas.microsoft.com/office/drawing/2014/main" xmlns="" id="{551DDD3F-D33C-D8C3-2E9D-21D128AD21CB}"/>
              </a:ext>
            </a:extLst>
          </p:cNvPr>
          <p:cNvGraphicFramePr>
            <a:graphicFrameLocks noGrp="1"/>
          </p:cNvGraphicFramePr>
          <p:nvPr>
            <p:extLst>
              <p:ext uri="{D42A27DB-BD31-4B8C-83A1-F6EECF244321}">
                <p14:modId xmlns:p14="http://schemas.microsoft.com/office/powerpoint/2010/main" val="2194960997"/>
              </p:ext>
            </p:extLst>
          </p:nvPr>
        </p:nvGraphicFramePr>
        <p:xfrm>
          <a:off x="10866924" y="2984640"/>
          <a:ext cx="855253" cy="3043344"/>
        </p:xfrm>
        <a:graphic>
          <a:graphicData uri="http://schemas.openxmlformats.org/drawingml/2006/table">
            <a:tbl>
              <a:tblPr>
                <a:tableStyleId>{5C22544A-7EE6-4342-B048-85BDC9FD1C3A}</a:tableStyleId>
              </a:tblPr>
              <a:tblGrid>
                <a:gridCol w="855253">
                  <a:extLst>
                    <a:ext uri="{9D8B030D-6E8A-4147-A177-3AD203B41FA5}">
                      <a16:colId xmlns:a16="http://schemas.microsoft.com/office/drawing/2014/main" xmlns="" val="1749026219"/>
                    </a:ext>
                  </a:extLst>
                </a:gridCol>
              </a:tblGrid>
              <a:tr h="333128">
                <a:tc>
                  <a:txBody>
                    <a:bodyPr/>
                    <a:lstStyle/>
                    <a:p>
                      <a:pPr algn="ctr" fontAlgn="ctr"/>
                      <a:r>
                        <a:rPr lang="it-IT" sz="1400" b="1" i="1" u="none" strike="noStrike" dirty="0">
                          <a:solidFill>
                            <a:schemeClr val="tx1">
                              <a:lumMod val="50000"/>
                              <a:lumOff val="50000"/>
                            </a:schemeClr>
                          </a:solidFill>
                          <a:effectLst/>
                          <a:latin typeface="Century Gothic" panose="020B0502020202020204" pitchFamily="34" charset="0"/>
                        </a:rPr>
                        <a:t>3,6</a:t>
                      </a:r>
                    </a:p>
                  </a:txBody>
                  <a:tcPr marL="3810" marR="3810" marT="381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1661267795"/>
                  </a:ext>
                </a:extLst>
              </a:tr>
              <a:tr h="333128">
                <a:tc>
                  <a:txBody>
                    <a:bodyPr/>
                    <a:lstStyle/>
                    <a:p>
                      <a:pPr algn="ctr" fontAlgn="ctr"/>
                      <a:r>
                        <a:rPr lang="it-IT" sz="1400" b="1" i="1" u="none" strike="noStrike" dirty="0">
                          <a:solidFill>
                            <a:schemeClr val="tx1">
                              <a:lumMod val="50000"/>
                              <a:lumOff val="50000"/>
                            </a:schemeClr>
                          </a:solidFill>
                          <a:effectLst/>
                          <a:latin typeface="Century Gothic" panose="020B0502020202020204" pitchFamily="34" charset="0"/>
                        </a:rPr>
                        <a:t>0,1</a:t>
                      </a:r>
                    </a:p>
                  </a:txBody>
                  <a:tcPr marL="3810" marR="3810" marT="381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3735167"/>
                  </a:ext>
                </a:extLst>
              </a:tr>
              <a:tr h="354117">
                <a:tc>
                  <a:txBody>
                    <a:bodyPr/>
                    <a:lstStyle/>
                    <a:p>
                      <a:pPr algn="ctr" fontAlgn="ctr"/>
                      <a:r>
                        <a:rPr lang="it-IT" sz="1400" b="1" i="1" u="none" strike="noStrike" dirty="0">
                          <a:solidFill>
                            <a:schemeClr val="tx1">
                              <a:lumMod val="50000"/>
                              <a:lumOff val="50000"/>
                            </a:schemeClr>
                          </a:solidFill>
                          <a:effectLst/>
                          <a:latin typeface="Century Gothic" panose="020B0502020202020204" pitchFamily="34" charset="0"/>
                        </a:rPr>
                        <a:t>5,6</a:t>
                      </a:r>
                    </a:p>
                  </a:txBody>
                  <a:tcPr marL="3810" marR="3810" marT="381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3853727807"/>
                  </a:ext>
                </a:extLst>
              </a:tr>
              <a:tr h="333128">
                <a:tc>
                  <a:txBody>
                    <a:bodyPr/>
                    <a:lstStyle/>
                    <a:p>
                      <a:pPr algn="ctr" fontAlgn="ctr"/>
                      <a:r>
                        <a:rPr lang="it-IT" sz="1400" b="1" i="1" u="none" strike="noStrike" dirty="0">
                          <a:solidFill>
                            <a:schemeClr val="tx1">
                              <a:lumMod val="50000"/>
                              <a:lumOff val="50000"/>
                            </a:schemeClr>
                          </a:solidFill>
                          <a:effectLst/>
                          <a:latin typeface="Century Gothic" panose="020B0502020202020204" pitchFamily="34" charset="0"/>
                        </a:rPr>
                        <a:t>-1,3</a:t>
                      </a:r>
                    </a:p>
                  </a:txBody>
                  <a:tcPr marL="3810" marR="3810" marT="381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413314279"/>
                  </a:ext>
                </a:extLst>
              </a:tr>
              <a:tr h="354117">
                <a:tc>
                  <a:txBody>
                    <a:bodyPr/>
                    <a:lstStyle/>
                    <a:p>
                      <a:pPr algn="ctr" fontAlgn="ctr"/>
                      <a:r>
                        <a:rPr lang="it-IT" sz="1400" b="1" i="1" u="none" strike="noStrike" dirty="0">
                          <a:solidFill>
                            <a:schemeClr val="tx1">
                              <a:lumMod val="50000"/>
                              <a:lumOff val="50000"/>
                            </a:schemeClr>
                          </a:solidFill>
                          <a:effectLst/>
                          <a:latin typeface="Century Gothic" panose="020B0502020202020204" pitchFamily="34" charset="0"/>
                        </a:rPr>
                        <a:t>2,1</a:t>
                      </a:r>
                    </a:p>
                  </a:txBody>
                  <a:tcPr marL="3810" marR="3810" marT="381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369660711"/>
                  </a:ext>
                </a:extLst>
              </a:tr>
              <a:tr h="334735">
                <a:tc>
                  <a:txBody>
                    <a:bodyPr/>
                    <a:lstStyle/>
                    <a:p>
                      <a:pPr algn="ctr" fontAlgn="ctr"/>
                      <a:r>
                        <a:rPr lang="it-IT" sz="1400" b="1" i="1" u="none" strike="noStrike" dirty="0">
                          <a:solidFill>
                            <a:schemeClr val="tx1">
                              <a:lumMod val="50000"/>
                              <a:lumOff val="50000"/>
                            </a:schemeClr>
                          </a:solidFill>
                          <a:effectLst/>
                          <a:latin typeface="Century Gothic" panose="020B0502020202020204" pitchFamily="34" charset="0"/>
                        </a:rPr>
                        <a:t>0,3</a:t>
                      </a:r>
                    </a:p>
                  </a:txBody>
                  <a:tcPr marL="3810" marR="3810" marT="381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655362190"/>
                  </a:ext>
                </a:extLst>
              </a:tr>
              <a:tr h="334735">
                <a:tc>
                  <a:txBody>
                    <a:bodyPr/>
                    <a:lstStyle/>
                    <a:p>
                      <a:pPr algn="ctr" fontAlgn="ctr"/>
                      <a:r>
                        <a:rPr lang="it-IT" sz="1400" b="1" i="1" u="none" strike="noStrike" dirty="0">
                          <a:solidFill>
                            <a:schemeClr val="tx1">
                              <a:lumMod val="50000"/>
                              <a:lumOff val="50000"/>
                            </a:schemeClr>
                          </a:solidFill>
                          <a:effectLst/>
                          <a:latin typeface="Century Gothic" panose="020B0502020202020204" pitchFamily="34" charset="0"/>
                        </a:rPr>
                        <a:t>0,9</a:t>
                      </a:r>
                    </a:p>
                  </a:txBody>
                  <a:tcPr marL="3810" marR="3810" marT="381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1851580328"/>
                  </a:ext>
                </a:extLst>
              </a:tr>
              <a:tr h="333128">
                <a:tc>
                  <a:txBody>
                    <a:bodyPr/>
                    <a:lstStyle/>
                    <a:p>
                      <a:pPr algn="ctr" fontAlgn="ctr"/>
                      <a:r>
                        <a:rPr lang="it-IT" sz="1400" b="1" i="1" u="none" strike="noStrike" dirty="0">
                          <a:solidFill>
                            <a:schemeClr val="tx1">
                              <a:lumMod val="50000"/>
                              <a:lumOff val="50000"/>
                            </a:schemeClr>
                          </a:solidFill>
                          <a:effectLst/>
                          <a:latin typeface="Century Gothic" panose="020B0502020202020204" pitchFamily="34" charset="0"/>
                        </a:rPr>
                        <a:t>-0,1</a:t>
                      </a:r>
                    </a:p>
                  </a:txBody>
                  <a:tcPr marL="3810" marR="3810" marT="381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619592892"/>
                  </a:ext>
                </a:extLst>
              </a:tr>
              <a:tr h="333128">
                <a:tc>
                  <a:txBody>
                    <a:bodyPr/>
                    <a:lstStyle/>
                    <a:p>
                      <a:pPr algn="ctr" fontAlgn="ctr"/>
                      <a:r>
                        <a:rPr lang="it-IT" sz="1400" b="1" i="1" u="none" strike="noStrike" dirty="0">
                          <a:solidFill>
                            <a:schemeClr val="tx1">
                              <a:lumMod val="50000"/>
                              <a:lumOff val="50000"/>
                            </a:schemeClr>
                          </a:solidFill>
                          <a:effectLst/>
                          <a:latin typeface="Century Gothic" panose="020B0502020202020204" pitchFamily="34" charset="0"/>
                        </a:rPr>
                        <a:t>-2,8</a:t>
                      </a:r>
                    </a:p>
                  </a:txBody>
                  <a:tcPr marL="3810" marR="3810" marT="381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xmlns="" val="2639092902"/>
                  </a:ext>
                </a:extLst>
              </a:tr>
            </a:tbl>
          </a:graphicData>
        </a:graphic>
      </p:graphicFrame>
    </p:spTree>
    <p:extLst>
      <p:ext uri="{BB962C8B-B14F-4D97-AF65-F5344CB8AC3E}">
        <p14:creationId xmlns:p14="http://schemas.microsoft.com/office/powerpoint/2010/main" val="461637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2ED82410-E4D3-4DBE-9012-E275CF020CF8}"/>
              </a:ext>
            </a:extLst>
          </p:cNvPr>
          <p:cNvSpPr txBox="1"/>
          <p:nvPr/>
        </p:nvSpPr>
        <p:spPr>
          <a:xfrm>
            <a:off x="334800" y="1637601"/>
            <a:ext cx="11585396" cy="646331"/>
          </a:xfrm>
          <a:prstGeom prst="rect">
            <a:avLst/>
          </a:prstGeom>
          <a:noFill/>
        </p:spPr>
        <p:txBody>
          <a:bodyPr wrap="square">
            <a:spAutoFit/>
          </a:bodyPr>
          <a:lstStyle/>
          <a:p>
            <a:r>
              <a:rPr lang="it-IT" sz="1800" b="0" dirty="0">
                <a:effectLst/>
                <a:latin typeface="Century Gothic" panose="020B0502020202020204" pitchFamily="34" charset="0"/>
                <a:ea typeface="Times New Roman" panose="02020603050405020304" pitchFamily="18" charset="0"/>
                <a:cs typeface="Times New Roman" panose="02020603050405020304" pitchFamily="18" charset="0"/>
              </a:rPr>
              <a:t>Tenuto conto del territorio in cui opera la sua impresa, quanto teme che imprese come la Sua possano essere esposte al rischio di fenomeni criminali quali furti, rapine, atti vandalici, etc.? </a:t>
            </a:r>
            <a:endParaRPr lang="it-IT" sz="1800" b="0" dirty="0">
              <a:latin typeface="Century Gothic" panose="020B0502020202020204" pitchFamily="34" charset="0"/>
            </a:endParaRPr>
          </a:p>
        </p:txBody>
      </p:sp>
      <p:grpSp>
        <p:nvGrpSpPr>
          <p:cNvPr id="6" name="Gruppo 5">
            <a:extLst>
              <a:ext uri="{FF2B5EF4-FFF2-40B4-BE49-F238E27FC236}">
                <a16:creationId xmlns:a16="http://schemas.microsoft.com/office/drawing/2014/main" xmlns="" id="{A4918C4E-2DCC-B3F6-48DE-355BDB570E9C}"/>
              </a:ext>
            </a:extLst>
          </p:cNvPr>
          <p:cNvGrpSpPr/>
          <p:nvPr/>
        </p:nvGrpSpPr>
        <p:grpSpPr>
          <a:xfrm>
            <a:off x="2167725" y="5646249"/>
            <a:ext cx="8262424" cy="371192"/>
            <a:chOff x="1647512" y="5287942"/>
            <a:chExt cx="8262424" cy="371192"/>
          </a:xfrm>
        </p:grpSpPr>
        <p:sp>
          <p:nvSpPr>
            <p:cNvPr id="7" name="Text Box 49">
              <a:extLst>
                <a:ext uri="{FF2B5EF4-FFF2-40B4-BE49-F238E27FC236}">
                  <a16:creationId xmlns:a16="http://schemas.microsoft.com/office/drawing/2014/main" xmlns="" id="{D24724B8-E41D-4B9D-DC47-BED1DE4B8AB8}"/>
                </a:ext>
              </a:extLst>
            </p:cNvPr>
            <p:cNvSpPr txBox="1">
              <a:spLocks noChangeArrowheads="1"/>
            </p:cNvSpPr>
            <p:nvPr/>
          </p:nvSpPr>
          <p:spPr bwMode="auto">
            <a:xfrm>
              <a:off x="1647512" y="5287942"/>
              <a:ext cx="2112115" cy="371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0"/>
                </a:spcBef>
                <a:defRPr/>
              </a:pPr>
              <a:r>
                <a:rPr lang="it-IT" altLang="it-IT" sz="1800">
                  <a:solidFill>
                    <a:srgbClr val="000000"/>
                  </a:solidFill>
                  <a:latin typeface="Century Gothic" panose="020B0502020202020204" pitchFamily="34" charset="0"/>
                </a:rPr>
                <a:t>MOLTO</a:t>
              </a:r>
            </a:p>
          </p:txBody>
        </p:sp>
        <p:sp>
          <p:nvSpPr>
            <p:cNvPr id="8" name="Text Box 49">
              <a:extLst>
                <a:ext uri="{FF2B5EF4-FFF2-40B4-BE49-F238E27FC236}">
                  <a16:creationId xmlns:a16="http://schemas.microsoft.com/office/drawing/2014/main" xmlns="" id="{C3552D6B-6D0F-4F64-F2EC-697BEF696252}"/>
                </a:ext>
              </a:extLst>
            </p:cNvPr>
            <p:cNvSpPr txBox="1">
              <a:spLocks noChangeArrowheads="1"/>
            </p:cNvSpPr>
            <p:nvPr/>
          </p:nvSpPr>
          <p:spPr bwMode="auto">
            <a:xfrm>
              <a:off x="3688381" y="5287942"/>
              <a:ext cx="2112115" cy="371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defRPr/>
              </a:pPr>
              <a:r>
                <a:rPr lang="it-IT" altLang="it-IT" sz="1800">
                  <a:solidFill>
                    <a:srgbClr val="000000"/>
                  </a:solidFill>
                  <a:latin typeface="Century Gothic" panose="020B0502020202020204" pitchFamily="34" charset="0"/>
                </a:rPr>
                <a:t>ABBASTANZA</a:t>
              </a:r>
            </a:p>
          </p:txBody>
        </p:sp>
        <p:sp>
          <p:nvSpPr>
            <p:cNvPr id="9" name="Text Box 49">
              <a:extLst>
                <a:ext uri="{FF2B5EF4-FFF2-40B4-BE49-F238E27FC236}">
                  <a16:creationId xmlns:a16="http://schemas.microsoft.com/office/drawing/2014/main" xmlns="" id="{BF3AF9A1-C316-C921-76A9-99144252C5F6}"/>
                </a:ext>
              </a:extLst>
            </p:cNvPr>
            <p:cNvSpPr txBox="1">
              <a:spLocks noChangeArrowheads="1"/>
            </p:cNvSpPr>
            <p:nvPr/>
          </p:nvSpPr>
          <p:spPr bwMode="auto">
            <a:xfrm>
              <a:off x="5724294" y="5287942"/>
              <a:ext cx="2112115" cy="371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defRPr/>
              </a:pPr>
              <a:r>
                <a:rPr lang="it-IT" altLang="it-IT" sz="1800">
                  <a:solidFill>
                    <a:srgbClr val="000000"/>
                  </a:solidFill>
                  <a:latin typeface="Century Gothic" panose="020B0502020202020204" pitchFamily="34" charset="0"/>
                </a:rPr>
                <a:t>POCO</a:t>
              </a:r>
            </a:p>
          </p:txBody>
        </p:sp>
        <p:sp>
          <p:nvSpPr>
            <p:cNvPr id="10" name="Text Box 49">
              <a:extLst>
                <a:ext uri="{FF2B5EF4-FFF2-40B4-BE49-F238E27FC236}">
                  <a16:creationId xmlns:a16="http://schemas.microsoft.com/office/drawing/2014/main" xmlns="" id="{51C2C713-7D40-173B-00EE-D4091A505698}"/>
                </a:ext>
              </a:extLst>
            </p:cNvPr>
            <p:cNvSpPr txBox="1">
              <a:spLocks noChangeArrowheads="1"/>
            </p:cNvSpPr>
            <p:nvPr/>
          </p:nvSpPr>
          <p:spPr bwMode="auto">
            <a:xfrm>
              <a:off x="7797821" y="5287942"/>
              <a:ext cx="2112115" cy="371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defRPr/>
              </a:pPr>
              <a:r>
                <a:rPr lang="it-IT" altLang="it-IT" sz="1800">
                  <a:solidFill>
                    <a:srgbClr val="000000"/>
                  </a:solidFill>
                  <a:latin typeface="Century Gothic" panose="020B0502020202020204" pitchFamily="34" charset="0"/>
                </a:rPr>
                <a:t>PER NULLA</a:t>
              </a:r>
            </a:p>
          </p:txBody>
        </p:sp>
      </p:grpSp>
      <p:sp>
        <p:nvSpPr>
          <p:cNvPr id="27" name="Rettangolo 26">
            <a:extLst>
              <a:ext uri="{FF2B5EF4-FFF2-40B4-BE49-F238E27FC236}">
                <a16:creationId xmlns:a16="http://schemas.microsoft.com/office/drawing/2014/main" xmlns="" id="{F03EDFDF-D69E-D775-01DD-37D18D280AE7}"/>
              </a:ext>
            </a:extLst>
          </p:cNvPr>
          <p:cNvSpPr/>
          <p:nvPr/>
        </p:nvSpPr>
        <p:spPr bwMode="auto">
          <a:xfrm>
            <a:off x="521073" y="3221830"/>
            <a:ext cx="2112115" cy="799119"/>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rgbClr val="FF0000"/>
              </a:solidFill>
              <a:effectLst/>
              <a:latin typeface="Arial" charset="0"/>
            </a:endParaRPr>
          </a:p>
        </p:txBody>
      </p:sp>
      <p:sp>
        <p:nvSpPr>
          <p:cNvPr id="28" name="Text Box 49">
            <a:extLst>
              <a:ext uri="{FF2B5EF4-FFF2-40B4-BE49-F238E27FC236}">
                <a16:creationId xmlns:a16="http://schemas.microsoft.com/office/drawing/2014/main" xmlns="" id="{6E8CC915-6896-9AC4-CFC8-B1A711892B39}"/>
              </a:ext>
            </a:extLst>
          </p:cNvPr>
          <p:cNvSpPr txBox="1">
            <a:spLocks noChangeArrowheads="1"/>
          </p:cNvSpPr>
          <p:nvPr/>
        </p:nvSpPr>
        <p:spPr bwMode="auto">
          <a:xfrm>
            <a:off x="521073" y="2482363"/>
            <a:ext cx="1992659" cy="634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defRPr/>
            </a:pPr>
            <a:r>
              <a:rPr lang="it-IT" altLang="it-IT" sz="1600" dirty="0">
                <a:solidFill>
                  <a:srgbClr val="000000"/>
                </a:solidFill>
                <a:latin typeface="Century Gothic" panose="020B0502020202020204" pitchFamily="34" charset="0"/>
              </a:rPr>
              <a:t>MOLTO + ABBASTANZA</a:t>
            </a:r>
          </a:p>
        </p:txBody>
      </p:sp>
      <p:sp>
        <p:nvSpPr>
          <p:cNvPr id="52" name="Text Box 49">
            <a:extLst>
              <a:ext uri="{FF2B5EF4-FFF2-40B4-BE49-F238E27FC236}">
                <a16:creationId xmlns:a16="http://schemas.microsoft.com/office/drawing/2014/main" xmlns="" id="{F0560AA9-1315-674C-F8E3-85EBD271F88D}"/>
              </a:ext>
            </a:extLst>
          </p:cNvPr>
          <p:cNvSpPr txBox="1">
            <a:spLocks noChangeArrowheads="1"/>
          </p:cNvSpPr>
          <p:nvPr/>
        </p:nvSpPr>
        <p:spPr bwMode="auto">
          <a:xfrm>
            <a:off x="242888" y="6361113"/>
            <a:ext cx="114697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Italia 1.600 casi; Nord Est 264 casi.</a:t>
            </a:r>
            <a:r>
              <a:rPr lang="it-IT" altLang="ja-JP" sz="900" b="0" dirty="0">
                <a:solidFill>
                  <a:srgbClr val="000000"/>
                </a:solidFill>
                <a:latin typeface="Century Gothic" panose="020B0502020202020204" pitchFamily="34" charset="0"/>
              </a:rPr>
              <a:t>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
        <p:nvSpPr>
          <p:cNvPr id="12" name="Titolo 1">
            <a:extLst>
              <a:ext uri="{FF2B5EF4-FFF2-40B4-BE49-F238E27FC236}">
                <a16:creationId xmlns:a16="http://schemas.microsoft.com/office/drawing/2014/main" xmlns="" id="{87435EF2-E82E-4556-787F-C2D30FCA94D3}"/>
              </a:ext>
            </a:extLst>
          </p:cNvPr>
          <p:cNvSpPr txBox="1">
            <a:spLocks/>
          </p:cNvSpPr>
          <p:nvPr/>
        </p:nvSpPr>
        <p:spPr>
          <a:xfrm>
            <a:off x="335360" y="248643"/>
            <a:ext cx="11809312" cy="1086548"/>
          </a:xfrm>
          <a:prstGeom prst="rect">
            <a:avLst/>
          </a:prstGeom>
        </p:spPr>
        <p:txBody>
          <a:bodyPr wrap="square" lIns="67500" tIns="35100" rIns="67500" bIns="35100">
            <a:spAutoFit/>
          </a:bodyPr>
          <a:lstStyle/>
          <a:p>
            <a:pPr lvl="0">
              <a:defRPr/>
            </a:pPr>
            <a:r>
              <a:rPr kumimoji="0" lang="it-IT" sz="2200" b="1" i="0" u="non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Rischio di esposizione a fenomeni criminali | </a:t>
            </a:r>
            <a:r>
              <a:rPr lang="it-IT" sz="2200" dirty="0">
                <a:latin typeface="Century Gothic" panose="020B0502020202020204" pitchFamily="34" charset="0"/>
                <a:ea typeface="MS PGothic" charset="0"/>
                <a:cs typeface="Arial"/>
              </a:rPr>
              <a:t>Il 31,5% degli imprenditori del Nord Est teme il rischio di essere esposto a</a:t>
            </a:r>
            <a:r>
              <a:rPr kumimoji="0" lang="it-IT" sz="2200" b="1" i="0" u="none" kern="1200" cap="none" spc="0" normalizeH="0" baseline="0" noProof="0" dirty="0">
                <a:ln>
                  <a:noFill/>
                </a:ln>
                <a:effectLst/>
                <a:uLnTx/>
                <a:uFillTx/>
                <a:latin typeface="Century Gothic" panose="020B0502020202020204" pitchFamily="34" charset="0"/>
                <a:ea typeface="MS PGothic" charset="0"/>
                <a:cs typeface="Arial"/>
              </a:rPr>
              <a:t> fenomeni criminali quali furti, rapine, atti vandalici, aggressioni, etc. Il dato è </a:t>
            </a:r>
            <a:r>
              <a:rPr lang="it-IT" sz="2200" dirty="0">
                <a:latin typeface="Century Gothic" panose="020B0502020202020204" pitchFamily="34" charset="0"/>
                <a:ea typeface="MS PGothic" charset="0"/>
                <a:cs typeface="Arial"/>
              </a:rPr>
              <a:t>in linea </a:t>
            </a:r>
            <a:r>
              <a:rPr kumimoji="0" lang="it-IT" sz="2200" b="1" i="0" u="none" kern="1200" cap="none" spc="0" normalizeH="0" baseline="0" noProof="0" dirty="0">
                <a:ln>
                  <a:noFill/>
                </a:ln>
                <a:effectLst/>
                <a:uLnTx/>
                <a:uFillTx/>
                <a:latin typeface="Century Gothic" panose="020B0502020202020204" pitchFamily="34" charset="0"/>
                <a:ea typeface="MS PGothic" charset="0"/>
                <a:cs typeface="Arial"/>
              </a:rPr>
              <a:t>con quello nazionale pari al 31,3%.</a:t>
            </a:r>
          </a:p>
        </p:txBody>
      </p:sp>
      <p:sp>
        <p:nvSpPr>
          <p:cNvPr id="13" name="Rettangolo 12">
            <a:extLst>
              <a:ext uri="{FF2B5EF4-FFF2-40B4-BE49-F238E27FC236}">
                <a16:creationId xmlns:a16="http://schemas.microsoft.com/office/drawing/2014/main" xmlns="" id="{8A7E6CCF-D34B-3E33-57AF-F023F2B68FE0}"/>
              </a:ext>
            </a:extLst>
          </p:cNvPr>
          <p:cNvSpPr/>
          <p:nvPr/>
        </p:nvSpPr>
        <p:spPr>
          <a:xfrm>
            <a:off x="374050" y="3281337"/>
            <a:ext cx="1463178" cy="292388"/>
          </a:xfrm>
          <a:prstGeom prst="rect">
            <a:avLst/>
          </a:prstGeom>
          <a:noFill/>
        </p:spPr>
        <p:txBody>
          <a:bodyPr wrap="square">
            <a:noAutofit/>
          </a:bodyPr>
          <a:lstStyle/>
          <a:p>
            <a:pPr algn="ctr" fontAlgn="ctr"/>
            <a:r>
              <a:rPr lang="it-IT" sz="1200" i="1" dirty="0">
                <a:solidFill>
                  <a:schemeClr val="bg1"/>
                </a:solidFill>
                <a:latin typeface="Century Gothic" panose="020B0502020202020204" pitchFamily="34" charset="0"/>
              </a:rPr>
              <a:t>NORD EST</a:t>
            </a:r>
          </a:p>
        </p:txBody>
      </p:sp>
      <p:sp>
        <p:nvSpPr>
          <p:cNvPr id="14" name="Rettangolo 13">
            <a:extLst>
              <a:ext uri="{FF2B5EF4-FFF2-40B4-BE49-F238E27FC236}">
                <a16:creationId xmlns:a16="http://schemas.microsoft.com/office/drawing/2014/main" xmlns="" id="{4CEE76FC-F0B5-B2B8-38A0-0A9DFA7A7EFA}"/>
              </a:ext>
            </a:extLst>
          </p:cNvPr>
          <p:cNvSpPr/>
          <p:nvPr/>
        </p:nvSpPr>
        <p:spPr>
          <a:xfrm>
            <a:off x="1582488" y="3281337"/>
            <a:ext cx="1224126" cy="292388"/>
          </a:xfrm>
          <a:prstGeom prst="rect">
            <a:avLst/>
          </a:prstGeom>
          <a:noFill/>
        </p:spPr>
        <p:txBody>
          <a:bodyPr wrap="square">
            <a:noAutofit/>
          </a:bodyPr>
          <a:lstStyle/>
          <a:p>
            <a:pPr algn="ctr" fontAlgn="ctr"/>
            <a:r>
              <a:rPr lang="it-IT" sz="1200" i="1" dirty="0">
                <a:solidFill>
                  <a:schemeClr val="bg1"/>
                </a:solidFill>
                <a:latin typeface="Century Gothic" panose="020B0502020202020204" pitchFamily="34" charset="0"/>
              </a:rPr>
              <a:t>ITALIA</a:t>
            </a:r>
          </a:p>
        </p:txBody>
      </p:sp>
      <p:sp>
        <p:nvSpPr>
          <p:cNvPr id="16" name="CasellaDiTesto 15">
            <a:extLst>
              <a:ext uri="{FF2B5EF4-FFF2-40B4-BE49-F238E27FC236}">
                <a16:creationId xmlns:a16="http://schemas.microsoft.com/office/drawing/2014/main" xmlns="" id="{5F31031A-C387-5D38-49E8-B69F019119F5}"/>
              </a:ext>
            </a:extLst>
          </p:cNvPr>
          <p:cNvSpPr txBox="1"/>
          <p:nvPr/>
        </p:nvSpPr>
        <p:spPr>
          <a:xfrm>
            <a:off x="696448" y="3498144"/>
            <a:ext cx="1342747" cy="400110"/>
          </a:xfrm>
          <a:prstGeom prst="rect">
            <a:avLst/>
          </a:prstGeom>
          <a:noFill/>
        </p:spPr>
        <p:txBody>
          <a:bodyPr wrap="square">
            <a:spAutoFit/>
          </a:bodyPr>
          <a:lstStyle/>
          <a:p>
            <a:r>
              <a:rPr lang="it-IT" sz="2000" dirty="0">
                <a:solidFill>
                  <a:schemeClr val="bg1"/>
                </a:solidFill>
                <a:latin typeface="Century Gothic" panose="020B0502020202020204" pitchFamily="34" charset="0"/>
              </a:rPr>
              <a:t>31,5</a:t>
            </a:r>
            <a:r>
              <a:rPr kumimoji="0" lang="it-IT" sz="2000" b="1" i="0" strike="noStrike" kern="1200" cap="none" spc="0" normalizeH="0" baseline="0" noProof="0" dirty="0">
                <a:ln>
                  <a:noFill/>
                </a:ln>
                <a:solidFill>
                  <a:schemeClr val="bg1"/>
                </a:solidFill>
                <a:effectLst/>
                <a:uLnTx/>
                <a:uFillTx/>
                <a:latin typeface="Century Gothic" panose="020B0502020202020204" pitchFamily="34" charset="0"/>
                <a:ea typeface="MS PGothic" charset="0"/>
              </a:rPr>
              <a:t>%</a:t>
            </a:r>
            <a:endParaRPr lang="it-IT" sz="2000" dirty="0">
              <a:solidFill>
                <a:schemeClr val="bg1"/>
              </a:solidFill>
            </a:endParaRPr>
          </a:p>
        </p:txBody>
      </p:sp>
      <p:sp>
        <p:nvSpPr>
          <p:cNvPr id="17" name="Rettangolo 16">
            <a:extLst>
              <a:ext uri="{FF2B5EF4-FFF2-40B4-BE49-F238E27FC236}">
                <a16:creationId xmlns:a16="http://schemas.microsoft.com/office/drawing/2014/main" xmlns="" id="{8F2E1F5C-1B4D-089D-E1D9-2646BB3A58BA}"/>
              </a:ext>
            </a:extLst>
          </p:cNvPr>
          <p:cNvSpPr/>
          <p:nvPr/>
        </p:nvSpPr>
        <p:spPr>
          <a:xfrm>
            <a:off x="9641022" y="3131900"/>
            <a:ext cx="1463178" cy="292388"/>
          </a:xfrm>
          <a:prstGeom prst="rect">
            <a:avLst/>
          </a:prstGeom>
          <a:noFill/>
        </p:spPr>
        <p:txBody>
          <a:bodyPr wrap="square">
            <a:noAutofit/>
          </a:bodyPr>
          <a:lstStyle/>
          <a:p>
            <a:pPr algn="ctr" fontAlgn="ctr"/>
            <a:r>
              <a:rPr lang="it-IT" sz="1200" i="1" dirty="0">
                <a:solidFill>
                  <a:schemeClr val="bg1"/>
                </a:solidFill>
                <a:latin typeface="Century Gothic" panose="020B0502020202020204" pitchFamily="34" charset="0"/>
              </a:rPr>
              <a:t>NORD EST</a:t>
            </a:r>
          </a:p>
        </p:txBody>
      </p:sp>
      <p:sp>
        <p:nvSpPr>
          <p:cNvPr id="18" name="Rettangolo 17">
            <a:extLst>
              <a:ext uri="{FF2B5EF4-FFF2-40B4-BE49-F238E27FC236}">
                <a16:creationId xmlns:a16="http://schemas.microsoft.com/office/drawing/2014/main" xmlns="" id="{689737CE-FAEA-EEC3-7BF6-B634DF6322CF}"/>
              </a:ext>
            </a:extLst>
          </p:cNvPr>
          <p:cNvSpPr/>
          <p:nvPr/>
        </p:nvSpPr>
        <p:spPr>
          <a:xfrm>
            <a:off x="10797073" y="3131900"/>
            <a:ext cx="1224126" cy="292388"/>
          </a:xfrm>
          <a:prstGeom prst="rect">
            <a:avLst/>
          </a:prstGeom>
          <a:noFill/>
        </p:spPr>
        <p:txBody>
          <a:bodyPr wrap="square">
            <a:noAutofit/>
          </a:bodyPr>
          <a:lstStyle/>
          <a:p>
            <a:pPr algn="ctr" fontAlgn="ctr"/>
            <a:r>
              <a:rPr lang="it-IT" sz="1200" i="1" dirty="0">
                <a:solidFill>
                  <a:schemeClr val="bg1"/>
                </a:solidFill>
                <a:latin typeface="Century Gothic" panose="020B0502020202020204" pitchFamily="34" charset="0"/>
              </a:rPr>
              <a:t>ITALIA</a:t>
            </a:r>
          </a:p>
        </p:txBody>
      </p:sp>
      <p:sp>
        <p:nvSpPr>
          <p:cNvPr id="19" name="CasellaDiTesto 18">
            <a:extLst>
              <a:ext uri="{FF2B5EF4-FFF2-40B4-BE49-F238E27FC236}">
                <a16:creationId xmlns:a16="http://schemas.microsoft.com/office/drawing/2014/main" xmlns="" id="{88AC5EA7-73B7-E9BF-3393-79DC85ECA007}"/>
              </a:ext>
            </a:extLst>
          </p:cNvPr>
          <p:cNvSpPr txBox="1"/>
          <p:nvPr/>
        </p:nvSpPr>
        <p:spPr>
          <a:xfrm>
            <a:off x="10976594" y="3362290"/>
            <a:ext cx="1342747" cy="400110"/>
          </a:xfrm>
          <a:prstGeom prst="rect">
            <a:avLst/>
          </a:prstGeom>
          <a:noFill/>
        </p:spPr>
        <p:txBody>
          <a:bodyPr wrap="square">
            <a:spAutoFit/>
          </a:bodyPr>
          <a:lstStyle/>
          <a:p>
            <a:r>
              <a:rPr lang="it-IT" sz="2000" dirty="0">
                <a:solidFill>
                  <a:schemeClr val="bg1"/>
                </a:solidFill>
                <a:latin typeface="Century Gothic" panose="020B0502020202020204" pitchFamily="34" charset="0"/>
              </a:rPr>
              <a:t>68,7</a:t>
            </a:r>
            <a:r>
              <a:rPr kumimoji="0" lang="it-IT" sz="2000" b="1" i="0" strike="noStrike" kern="1200" cap="none" spc="0" normalizeH="0" baseline="0" noProof="0" dirty="0">
                <a:ln>
                  <a:noFill/>
                </a:ln>
                <a:solidFill>
                  <a:schemeClr val="bg1"/>
                </a:solidFill>
                <a:effectLst/>
                <a:uLnTx/>
                <a:uFillTx/>
                <a:latin typeface="Century Gothic" panose="020B0502020202020204" pitchFamily="34" charset="0"/>
                <a:ea typeface="MS PGothic" charset="0"/>
              </a:rPr>
              <a:t>%</a:t>
            </a:r>
            <a:endParaRPr lang="it-IT" sz="2000" dirty="0">
              <a:solidFill>
                <a:schemeClr val="bg1"/>
              </a:solidFill>
            </a:endParaRPr>
          </a:p>
        </p:txBody>
      </p:sp>
      <p:sp>
        <p:nvSpPr>
          <p:cNvPr id="20" name="CasellaDiTesto 19">
            <a:extLst>
              <a:ext uri="{FF2B5EF4-FFF2-40B4-BE49-F238E27FC236}">
                <a16:creationId xmlns:a16="http://schemas.microsoft.com/office/drawing/2014/main" xmlns="" id="{C827118A-E428-8523-980B-3E3B586A90D2}"/>
              </a:ext>
            </a:extLst>
          </p:cNvPr>
          <p:cNvSpPr txBox="1"/>
          <p:nvPr/>
        </p:nvSpPr>
        <p:spPr>
          <a:xfrm>
            <a:off x="9963420" y="3362290"/>
            <a:ext cx="1342747" cy="400110"/>
          </a:xfrm>
          <a:prstGeom prst="rect">
            <a:avLst/>
          </a:prstGeom>
          <a:noFill/>
        </p:spPr>
        <p:txBody>
          <a:bodyPr wrap="square">
            <a:spAutoFit/>
          </a:bodyPr>
          <a:lstStyle/>
          <a:p>
            <a:r>
              <a:rPr lang="it-IT" sz="2000" dirty="0">
                <a:solidFill>
                  <a:schemeClr val="bg1"/>
                </a:solidFill>
                <a:latin typeface="Century Gothic" panose="020B0502020202020204" pitchFamily="34" charset="0"/>
              </a:rPr>
              <a:t>68,5</a:t>
            </a:r>
            <a:r>
              <a:rPr kumimoji="0" lang="it-IT" sz="2000" b="1" i="0" strike="noStrike" kern="1200" cap="none" spc="0" normalizeH="0" baseline="0" noProof="0" dirty="0">
                <a:ln>
                  <a:noFill/>
                </a:ln>
                <a:solidFill>
                  <a:schemeClr val="bg1"/>
                </a:solidFill>
                <a:effectLst/>
                <a:uLnTx/>
                <a:uFillTx/>
                <a:latin typeface="Century Gothic" panose="020B0502020202020204" pitchFamily="34" charset="0"/>
                <a:ea typeface="MS PGothic" charset="0"/>
              </a:rPr>
              <a:t>%</a:t>
            </a:r>
            <a:endParaRPr lang="it-IT" sz="2000" dirty="0">
              <a:solidFill>
                <a:schemeClr val="bg1"/>
              </a:solidFill>
            </a:endParaRPr>
          </a:p>
        </p:txBody>
      </p:sp>
      <p:sp>
        <p:nvSpPr>
          <p:cNvPr id="21" name="CasellaDiTesto 20">
            <a:extLst>
              <a:ext uri="{FF2B5EF4-FFF2-40B4-BE49-F238E27FC236}">
                <a16:creationId xmlns:a16="http://schemas.microsoft.com/office/drawing/2014/main" xmlns="" id="{1CB422DC-A5C7-AFEA-4996-29861E444F91}"/>
              </a:ext>
            </a:extLst>
          </p:cNvPr>
          <p:cNvSpPr txBox="1"/>
          <p:nvPr/>
        </p:nvSpPr>
        <p:spPr>
          <a:xfrm>
            <a:off x="1749137" y="3498144"/>
            <a:ext cx="1342747" cy="400110"/>
          </a:xfrm>
          <a:prstGeom prst="rect">
            <a:avLst/>
          </a:prstGeom>
          <a:noFill/>
        </p:spPr>
        <p:txBody>
          <a:bodyPr wrap="square">
            <a:spAutoFit/>
          </a:bodyPr>
          <a:lstStyle/>
          <a:p>
            <a:r>
              <a:rPr lang="it-IT" sz="2000" dirty="0">
                <a:solidFill>
                  <a:schemeClr val="bg1"/>
                </a:solidFill>
                <a:latin typeface="Century Gothic" panose="020B0502020202020204" pitchFamily="34" charset="0"/>
              </a:rPr>
              <a:t>31,3</a:t>
            </a:r>
            <a:r>
              <a:rPr kumimoji="0" lang="it-IT" sz="2000" b="1" i="0" strike="noStrike" kern="1200" cap="none" spc="0" normalizeH="0" baseline="0" noProof="0" dirty="0">
                <a:ln>
                  <a:noFill/>
                </a:ln>
                <a:solidFill>
                  <a:schemeClr val="bg1"/>
                </a:solidFill>
                <a:effectLst/>
                <a:uLnTx/>
                <a:uFillTx/>
                <a:latin typeface="Century Gothic" panose="020B0502020202020204" pitchFamily="34" charset="0"/>
                <a:ea typeface="MS PGothic" charset="0"/>
              </a:rPr>
              <a:t>%</a:t>
            </a:r>
            <a:endParaRPr lang="it-IT" sz="2000" dirty="0">
              <a:solidFill>
                <a:schemeClr val="bg1"/>
              </a:solidFill>
            </a:endParaRPr>
          </a:p>
        </p:txBody>
      </p:sp>
      <p:graphicFrame>
        <p:nvGraphicFramePr>
          <p:cNvPr id="22" name="Grafico 21">
            <a:extLst>
              <a:ext uri="{FF2B5EF4-FFF2-40B4-BE49-F238E27FC236}">
                <a16:creationId xmlns:a16="http://schemas.microsoft.com/office/drawing/2014/main" xmlns="" id="{3D8F3D4A-773C-2EA8-F235-0DD689AE3FEE}"/>
              </a:ext>
            </a:extLst>
          </p:cNvPr>
          <p:cNvGraphicFramePr>
            <a:graphicFrameLocks/>
          </p:cNvGraphicFramePr>
          <p:nvPr>
            <p:extLst>
              <p:ext uri="{D42A27DB-BD31-4B8C-83A1-F6EECF244321}">
                <p14:modId xmlns:p14="http://schemas.microsoft.com/office/powerpoint/2010/main" val="1213513281"/>
              </p:ext>
            </p:extLst>
          </p:nvPr>
        </p:nvGraphicFramePr>
        <p:xfrm>
          <a:off x="1967797" y="3895706"/>
          <a:ext cx="8716502" cy="18107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50143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2ED82410-E4D3-4DBE-9012-E275CF020CF8}"/>
              </a:ext>
            </a:extLst>
          </p:cNvPr>
          <p:cNvSpPr txBox="1"/>
          <p:nvPr/>
        </p:nvSpPr>
        <p:spPr>
          <a:xfrm>
            <a:off x="334800" y="1842427"/>
            <a:ext cx="11585396" cy="646331"/>
          </a:xfrm>
          <a:prstGeom prst="rect">
            <a:avLst/>
          </a:prstGeom>
          <a:noFill/>
        </p:spPr>
        <p:txBody>
          <a:bodyPr wrap="square">
            <a:spAutoFit/>
          </a:bodyPr>
          <a:lstStyle/>
          <a:p>
            <a:r>
              <a:rPr lang="it-IT" sz="1800" b="0" dirty="0">
                <a:effectLst/>
                <a:latin typeface="Century Gothic" panose="020B0502020202020204" pitchFamily="34" charset="0"/>
                <a:ea typeface="Times New Roman" panose="02020603050405020304" pitchFamily="18" charset="0"/>
                <a:cs typeface="Times New Roman" panose="02020603050405020304" pitchFamily="18" charset="0"/>
              </a:rPr>
              <a:t>E quali sono le sue principali preoccupazioni legate alla sicurezza pensando alla sua impresa, alla sua persona, ai suoi collaboratori?</a:t>
            </a:r>
            <a:endParaRPr lang="it-IT" sz="1800" b="0" dirty="0">
              <a:latin typeface="Century Gothic" panose="020B0502020202020204" pitchFamily="34" charset="0"/>
            </a:endParaRPr>
          </a:p>
        </p:txBody>
      </p:sp>
      <p:graphicFrame>
        <p:nvGraphicFramePr>
          <p:cNvPr id="6" name="Tabella 5">
            <a:extLst>
              <a:ext uri="{FF2B5EF4-FFF2-40B4-BE49-F238E27FC236}">
                <a16:creationId xmlns:a16="http://schemas.microsoft.com/office/drawing/2014/main" xmlns="" id="{3B8F1E89-ADFA-71A1-A6E8-B147FE150F56}"/>
              </a:ext>
            </a:extLst>
          </p:cNvPr>
          <p:cNvGraphicFramePr>
            <a:graphicFrameLocks noGrp="1"/>
          </p:cNvGraphicFramePr>
          <p:nvPr>
            <p:extLst>
              <p:ext uri="{D42A27DB-BD31-4B8C-83A1-F6EECF244321}">
                <p14:modId xmlns:p14="http://schemas.microsoft.com/office/powerpoint/2010/main" val="128429212"/>
              </p:ext>
            </p:extLst>
          </p:nvPr>
        </p:nvGraphicFramePr>
        <p:xfrm>
          <a:off x="1193651" y="3053918"/>
          <a:ext cx="3528751" cy="3251610"/>
        </p:xfrm>
        <a:graphic>
          <a:graphicData uri="http://schemas.openxmlformats.org/drawingml/2006/table">
            <a:tbl>
              <a:tblPr/>
              <a:tblGrid>
                <a:gridCol w="3528751">
                  <a:extLst>
                    <a:ext uri="{9D8B030D-6E8A-4147-A177-3AD203B41FA5}">
                      <a16:colId xmlns:a16="http://schemas.microsoft.com/office/drawing/2014/main" xmlns="" val="3676504791"/>
                    </a:ext>
                  </a:extLst>
                </a:gridCol>
              </a:tblGrid>
              <a:tr h="541935">
                <a:tc>
                  <a:txBody>
                    <a:bodyPr/>
                    <a:lstStyle/>
                    <a:p>
                      <a:pPr algn="r" fontAlgn="ctr"/>
                      <a:r>
                        <a:rPr lang="it-IT" sz="1400" b="1" i="0" u="none" strike="noStrike" dirty="0">
                          <a:solidFill>
                            <a:srgbClr val="000000"/>
                          </a:solidFill>
                          <a:effectLst/>
                          <a:latin typeface="Century Gothic" panose="020B0502020202020204" pitchFamily="34" charset="0"/>
                        </a:rPr>
                        <a:t>Furti</a:t>
                      </a:r>
                    </a:p>
                  </a:txBody>
                  <a:tcPr marL="0" marR="0" marT="0" marB="0" anchor="ctr">
                    <a:lnL>
                      <a:noFill/>
                    </a:lnL>
                    <a:lnR>
                      <a:noFill/>
                    </a:lnR>
                    <a:lnT>
                      <a:noFill/>
                    </a:lnT>
                    <a:lnB>
                      <a:noFill/>
                    </a:lnB>
                    <a:noFill/>
                  </a:tcPr>
                </a:tc>
                <a:extLst>
                  <a:ext uri="{0D108BD9-81ED-4DB2-BD59-A6C34878D82A}">
                    <a16:rowId xmlns:a16="http://schemas.microsoft.com/office/drawing/2014/main" xmlns="" val="1026831835"/>
                  </a:ext>
                </a:extLst>
              </a:tr>
              <a:tr h="541935">
                <a:tc>
                  <a:txBody>
                    <a:bodyPr/>
                    <a:lstStyle/>
                    <a:p>
                      <a:pPr marL="0" marR="0" lvl="0" indent="0" algn="r" defTabSz="914377" rtl="0" eaLnBrk="1" fontAlgn="ctr" latinLnBrk="0" hangingPunct="1">
                        <a:lnSpc>
                          <a:spcPct val="100000"/>
                        </a:lnSpc>
                        <a:spcBef>
                          <a:spcPts val="0"/>
                        </a:spcBef>
                        <a:spcAft>
                          <a:spcPts val="0"/>
                        </a:spcAft>
                        <a:buClrTx/>
                        <a:buSzTx/>
                        <a:buFontTx/>
                        <a:buNone/>
                        <a:tabLst/>
                        <a:defRPr/>
                      </a:pPr>
                      <a:r>
                        <a:rPr lang="it-IT" sz="1400" b="1" i="0" u="none" strike="noStrike" dirty="0">
                          <a:solidFill>
                            <a:srgbClr val="000000"/>
                          </a:solidFill>
                          <a:effectLst/>
                          <a:latin typeface="Century Gothic" panose="020B0502020202020204" pitchFamily="34" charset="0"/>
                        </a:rPr>
                        <a:t>Truffe e frodi informatiche</a:t>
                      </a:r>
                    </a:p>
                  </a:txBody>
                  <a:tcPr marL="0" marR="0" marT="0" marB="0" anchor="ctr">
                    <a:lnL>
                      <a:noFill/>
                    </a:lnL>
                    <a:lnR>
                      <a:noFill/>
                    </a:lnR>
                    <a:lnT>
                      <a:noFill/>
                    </a:lnT>
                    <a:lnB>
                      <a:noFill/>
                    </a:lnB>
                    <a:noFill/>
                  </a:tcPr>
                </a:tc>
                <a:extLst>
                  <a:ext uri="{0D108BD9-81ED-4DB2-BD59-A6C34878D82A}">
                    <a16:rowId xmlns:a16="http://schemas.microsoft.com/office/drawing/2014/main" xmlns="" val="3728590202"/>
                  </a:ext>
                </a:extLst>
              </a:tr>
              <a:tr h="541935">
                <a:tc>
                  <a:txBody>
                    <a:bodyPr/>
                    <a:lstStyle/>
                    <a:p>
                      <a:pPr algn="r" fontAlgn="ctr"/>
                      <a:r>
                        <a:rPr lang="it-IT" sz="1400" b="1" i="0" u="none" strike="noStrike" dirty="0">
                          <a:solidFill>
                            <a:srgbClr val="000000"/>
                          </a:solidFill>
                          <a:effectLst/>
                          <a:latin typeface="Century Gothic" panose="020B0502020202020204" pitchFamily="34" charset="0"/>
                        </a:rPr>
                        <a:t>Atti vandalici/spaccate</a:t>
                      </a:r>
                    </a:p>
                  </a:txBody>
                  <a:tcPr marL="0" marR="0" marT="0" marB="0" anchor="ctr">
                    <a:lnL>
                      <a:noFill/>
                    </a:lnL>
                    <a:lnR>
                      <a:noFill/>
                    </a:lnR>
                    <a:lnT>
                      <a:noFill/>
                    </a:lnT>
                    <a:lnB>
                      <a:noFill/>
                    </a:lnB>
                    <a:noFill/>
                  </a:tcPr>
                </a:tc>
                <a:extLst>
                  <a:ext uri="{0D108BD9-81ED-4DB2-BD59-A6C34878D82A}">
                    <a16:rowId xmlns:a16="http://schemas.microsoft.com/office/drawing/2014/main" xmlns="" val="143148599"/>
                  </a:ext>
                </a:extLst>
              </a:tr>
              <a:tr h="541935">
                <a:tc>
                  <a:txBody>
                    <a:bodyPr/>
                    <a:lstStyle/>
                    <a:p>
                      <a:pPr marL="0" marR="0" lvl="0" indent="0" algn="r" defTabSz="914377" rtl="0" eaLnBrk="1" fontAlgn="ctr" latinLnBrk="0" hangingPunct="1">
                        <a:lnSpc>
                          <a:spcPct val="100000"/>
                        </a:lnSpc>
                        <a:spcBef>
                          <a:spcPts val="0"/>
                        </a:spcBef>
                        <a:spcAft>
                          <a:spcPts val="0"/>
                        </a:spcAft>
                        <a:buClrTx/>
                        <a:buSzTx/>
                        <a:buFontTx/>
                        <a:buNone/>
                        <a:tabLst/>
                        <a:defRPr/>
                      </a:pPr>
                      <a:r>
                        <a:rPr lang="it-IT" sz="1400" b="1" i="0" u="none" strike="noStrike" dirty="0">
                          <a:solidFill>
                            <a:srgbClr val="000000"/>
                          </a:solidFill>
                          <a:effectLst/>
                          <a:latin typeface="Century Gothic" panose="020B0502020202020204" pitchFamily="34" charset="0"/>
                        </a:rPr>
                        <a:t>Rapine</a:t>
                      </a:r>
                    </a:p>
                    <a:p>
                      <a:pPr algn="r" fontAlgn="ctr"/>
                      <a:endParaRPr lang="it-IT" sz="1400" b="1" i="0" u="none" strike="noStrike" dirty="0">
                        <a:solidFill>
                          <a:srgbClr val="000000"/>
                        </a:solidFill>
                        <a:effectLst/>
                        <a:latin typeface="Century Gothic" panose="020B0502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xmlns="" val="4160353320"/>
                  </a:ext>
                </a:extLst>
              </a:tr>
              <a:tr h="541935">
                <a:tc>
                  <a:txBody>
                    <a:bodyPr/>
                    <a:lstStyle/>
                    <a:p>
                      <a:pPr algn="r" fontAlgn="ctr"/>
                      <a:r>
                        <a:rPr lang="it-IT" sz="1400" b="1" i="0" u="none" strike="noStrike" dirty="0">
                          <a:solidFill>
                            <a:srgbClr val="000000"/>
                          </a:solidFill>
                          <a:effectLst/>
                          <a:latin typeface="Century Gothic" panose="020B0502020202020204" pitchFamily="34" charset="0"/>
                        </a:rPr>
                        <a:t>Aggressioni</a:t>
                      </a:r>
                    </a:p>
                  </a:txBody>
                  <a:tcPr marL="0" marR="0" marT="0" marB="0" anchor="ctr">
                    <a:lnL>
                      <a:noFill/>
                    </a:lnL>
                    <a:lnR>
                      <a:noFill/>
                    </a:lnR>
                    <a:lnT>
                      <a:noFill/>
                    </a:lnT>
                    <a:lnB>
                      <a:noFill/>
                    </a:lnB>
                    <a:noFill/>
                  </a:tcPr>
                </a:tc>
                <a:extLst>
                  <a:ext uri="{0D108BD9-81ED-4DB2-BD59-A6C34878D82A}">
                    <a16:rowId xmlns:a16="http://schemas.microsoft.com/office/drawing/2014/main" xmlns="" val="3017736581"/>
                  </a:ext>
                </a:extLst>
              </a:tr>
              <a:tr h="541935">
                <a:tc>
                  <a:txBody>
                    <a:bodyPr/>
                    <a:lstStyle/>
                    <a:p>
                      <a:pPr algn="r" fontAlgn="ctr"/>
                      <a:r>
                        <a:rPr lang="it-IT" sz="1400" b="1" i="0" u="none" strike="noStrike" dirty="0">
                          <a:solidFill>
                            <a:srgbClr val="000000"/>
                          </a:solidFill>
                          <a:effectLst/>
                          <a:latin typeface="Century Gothic" panose="020B0502020202020204" pitchFamily="34" charset="0"/>
                        </a:rPr>
                        <a:t>Altro</a:t>
                      </a:r>
                    </a:p>
                  </a:txBody>
                  <a:tcPr marL="0" marR="0" marT="0" marB="0" anchor="ctr">
                    <a:lnL>
                      <a:noFill/>
                    </a:lnL>
                    <a:lnR>
                      <a:noFill/>
                    </a:lnR>
                    <a:lnT>
                      <a:noFill/>
                    </a:lnT>
                    <a:lnB>
                      <a:noFill/>
                    </a:lnB>
                    <a:noFill/>
                  </a:tcPr>
                </a:tc>
                <a:extLst>
                  <a:ext uri="{0D108BD9-81ED-4DB2-BD59-A6C34878D82A}">
                    <a16:rowId xmlns:a16="http://schemas.microsoft.com/office/drawing/2014/main" xmlns="" val="2641653335"/>
                  </a:ext>
                </a:extLst>
              </a:tr>
            </a:tbl>
          </a:graphicData>
        </a:graphic>
      </p:graphicFrame>
      <p:sp>
        <p:nvSpPr>
          <p:cNvPr id="7" name="CasellaDiTesto 6">
            <a:extLst>
              <a:ext uri="{FF2B5EF4-FFF2-40B4-BE49-F238E27FC236}">
                <a16:creationId xmlns:a16="http://schemas.microsoft.com/office/drawing/2014/main" xmlns="" id="{144EF0B2-E3A4-6186-D850-E830914AA751}"/>
              </a:ext>
            </a:extLst>
          </p:cNvPr>
          <p:cNvSpPr txBox="1"/>
          <p:nvPr/>
        </p:nvSpPr>
        <p:spPr>
          <a:xfrm>
            <a:off x="4794913" y="2800035"/>
            <a:ext cx="1966199" cy="276999"/>
          </a:xfrm>
          <a:prstGeom prst="rect">
            <a:avLst/>
          </a:prstGeom>
          <a:noFill/>
        </p:spPr>
        <p:txBody>
          <a:bodyPr wrap="square" rtlCol="0">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it-IT" sz="1200" b="0"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Valori percentuali</a:t>
            </a:r>
          </a:p>
        </p:txBody>
      </p:sp>
      <p:sp>
        <p:nvSpPr>
          <p:cNvPr id="16" name="Text Box 49">
            <a:extLst>
              <a:ext uri="{FF2B5EF4-FFF2-40B4-BE49-F238E27FC236}">
                <a16:creationId xmlns:a16="http://schemas.microsoft.com/office/drawing/2014/main" xmlns="" id="{5D08CFD2-B78C-82C8-576E-CB893502A01F}"/>
              </a:ext>
            </a:extLst>
          </p:cNvPr>
          <p:cNvSpPr txBox="1">
            <a:spLocks noChangeArrowheads="1"/>
          </p:cNvSpPr>
          <p:nvPr/>
        </p:nvSpPr>
        <p:spPr bwMode="auto">
          <a:xfrm>
            <a:off x="242888" y="6361113"/>
            <a:ext cx="114756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a:t>
            </a:r>
            <a:r>
              <a:rPr lang="es-ES" altLang="it-IT" sz="900" b="0" dirty="0">
                <a:solidFill>
                  <a:srgbClr val="000000"/>
                </a:solidFill>
                <a:latin typeface="Century Gothic" panose="020B0502020202020204" pitchFamily="34" charset="0"/>
              </a:rPr>
              <a:t>Italia 1.600 casi; Nord Est 264 casi. </a:t>
            </a:r>
            <a:r>
              <a:rPr lang="it-IT" altLang="ja-JP" sz="900" b="0" dirty="0">
                <a:solidFill>
                  <a:srgbClr val="000000"/>
                </a:solidFill>
                <a:latin typeface="Century Gothic" panose="020B0502020202020204" pitchFamily="34" charset="0"/>
              </a:rPr>
              <a:t>La somma delle percentuali è diversa da 100,0 perché erano ammesse risposte multiple.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
        <p:nvSpPr>
          <p:cNvPr id="14" name="Titolo 1">
            <a:extLst>
              <a:ext uri="{FF2B5EF4-FFF2-40B4-BE49-F238E27FC236}">
                <a16:creationId xmlns:a16="http://schemas.microsoft.com/office/drawing/2014/main" xmlns="" id="{6A0CD585-2CA3-3492-86E1-0F7BE71A6FEB}"/>
              </a:ext>
            </a:extLst>
          </p:cNvPr>
          <p:cNvSpPr txBox="1">
            <a:spLocks/>
          </p:cNvSpPr>
          <p:nvPr/>
        </p:nvSpPr>
        <p:spPr>
          <a:xfrm>
            <a:off x="335360" y="248643"/>
            <a:ext cx="11809312" cy="1425102"/>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Rischio di esposizione a fenomeni criminali | </a:t>
            </a:r>
            <a:r>
              <a:rPr kumimoji="0" lang="it-IT" sz="2200" b="1" i="0" u="none" kern="1200" cap="none" spc="0" normalizeH="0" baseline="0" noProof="0" dirty="0">
                <a:ln>
                  <a:noFill/>
                </a:ln>
                <a:effectLst/>
                <a:uLnTx/>
                <a:uFillTx/>
                <a:latin typeface="Century Gothic" panose="020B0502020202020204" pitchFamily="34" charset="0"/>
                <a:ea typeface="MS PGothic" charset="0"/>
                <a:cs typeface="Arial"/>
              </a:rPr>
              <a:t>I furti sono il crimine che preoccupa maggiormente gli imprenditori del terziario sul piano della sicurezza della propria impresa/della propria persona/dei collaboratori (38,3%). Il dato è s</a:t>
            </a:r>
            <a:r>
              <a:rPr kumimoji="0" lang="it-IT" sz="2200" b="1" i="0" u="none" kern="1200" cap="none" spc="0" normalizeH="0" noProof="0" dirty="0">
                <a:ln>
                  <a:noFill/>
                </a:ln>
                <a:effectLst/>
                <a:uLnTx/>
                <a:uFillTx/>
                <a:latin typeface="Century Gothic" panose="020B0502020202020204" pitchFamily="34" charset="0"/>
                <a:ea typeface="MS PGothic" charset="0"/>
                <a:cs typeface="Arial"/>
              </a:rPr>
              <a:t>uperiore al valore Italia.</a:t>
            </a:r>
            <a:endParaRPr kumimoji="0" lang="it-IT" sz="2200" b="1" i="0" u="none" kern="1200" cap="none" spc="0" normalizeH="0" baseline="0" noProof="0" dirty="0">
              <a:ln>
                <a:noFill/>
              </a:ln>
              <a:effectLst/>
              <a:uLnTx/>
              <a:uFillTx/>
              <a:latin typeface="Century Gothic" panose="020B0502020202020204" pitchFamily="34" charset="0"/>
              <a:ea typeface="MS PGothic" charset="0"/>
              <a:cs typeface="Arial"/>
            </a:endParaRPr>
          </a:p>
        </p:txBody>
      </p:sp>
      <p:grpSp>
        <p:nvGrpSpPr>
          <p:cNvPr id="8" name="Gruppo 7">
            <a:extLst>
              <a:ext uri="{FF2B5EF4-FFF2-40B4-BE49-F238E27FC236}">
                <a16:creationId xmlns:a16="http://schemas.microsoft.com/office/drawing/2014/main" xmlns="" id="{77780890-BEDB-AA51-AADD-654F4AB5AF42}"/>
              </a:ext>
            </a:extLst>
          </p:cNvPr>
          <p:cNvGrpSpPr/>
          <p:nvPr/>
        </p:nvGrpSpPr>
        <p:grpSpPr>
          <a:xfrm>
            <a:off x="9745878" y="5284705"/>
            <a:ext cx="1917485" cy="900455"/>
            <a:chOff x="9745878" y="5284705"/>
            <a:chExt cx="1917485" cy="900455"/>
          </a:xfrm>
        </p:grpSpPr>
        <p:sp>
          <p:nvSpPr>
            <p:cNvPr id="15" name="CasellaDiTesto 14">
              <a:extLst>
                <a:ext uri="{FF2B5EF4-FFF2-40B4-BE49-F238E27FC236}">
                  <a16:creationId xmlns:a16="http://schemas.microsoft.com/office/drawing/2014/main" xmlns="" id="{D1B0973C-6E01-85D5-182D-EFB72343BA58}"/>
                </a:ext>
              </a:extLst>
            </p:cNvPr>
            <p:cNvSpPr txBox="1"/>
            <p:nvPr/>
          </p:nvSpPr>
          <p:spPr>
            <a:xfrm>
              <a:off x="9745878" y="5284705"/>
              <a:ext cx="1574761" cy="276999"/>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sz="1200" b="0" i="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Valori percentuali</a:t>
              </a:r>
            </a:p>
          </p:txBody>
        </p:sp>
        <p:grpSp>
          <p:nvGrpSpPr>
            <p:cNvPr id="17" name="Gruppo 16">
              <a:extLst>
                <a:ext uri="{FF2B5EF4-FFF2-40B4-BE49-F238E27FC236}">
                  <a16:creationId xmlns:a16="http://schemas.microsoft.com/office/drawing/2014/main" xmlns="" id="{6D612373-5CA3-E167-DAB2-A0349071B41E}"/>
                </a:ext>
              </a:extLst>
            </p:cNvPr>
            <p:cNvGrpSpPr/>
            <p:nvPr/>
          </p:nvGrpSpPr>
          <p:grpSpPr>
            <a:xfrm>
              <a:off x="9999304" y="5565655"/>
              <a:ext cx="1664059" cy="619505"/>
              <a:chOff x="9766039" y="5482642"/>
              <a:chExt cx="1060803" cy="619505"/>
            </a:xfrm>
          </p:grpSpPr>
          <p:sp>
            <p:nvSpPr>
              <p:cNvPr id="18" name="CasellaDiTesto 17">
                <a:extLst>
                  <a:ext uri="{FF2B5EF4-FFF2-40B4-BE49-F238E27FC236}">
                    <a16:creationId xmlns:a16="http://schemas.microsoft.com/office/drawing/2014/main" xmlns="" id="{F27A431A-304A-14D1-2953-B6B289C2B30C}"/>
                  </a:ext>
                </a:extLst>
              </p:cNvPr>
              <p:cNvSpPr txBox="1"/>
              <p:nvPr/>
            </p:nvSpPr>
            <p:spPr>
              <a:xfrm>
                <a:off x="9766039" y="5528808"/>
                <a:ext cx="265477" cy="215444"/>
              </a:xfrm>
              <a:prstGeom prst="rect">
                <a:avLst/>
              </a:prstGeom>
              <a:solidFill>
                <a:srgbClr val="92D050"/>
              </a:solidFill>
            </p:spPr>
            <p:txBody>
              <a:bodyPr wrap="square" rtlCol="0">
                <a:spAutoFit/>
              </a:bodyPr>
              <a:lstStyle/>
              <a:p>
                <a:endParaRPr lang="it-IT" dirty="0"/>
              </a:p>
            </p:txBody>
          </p:sp>
          <p:sp>
            <p:nvSpPr>
              <p:cNvPr id="19" name="CasellaDiTesto 18">
                <a:extLst>
                  <a:ext uri="{FF2B5EF4-FFF2-40B4-BE49-F238E27FC236}">
                    <a16:creationId xmlns:a16="http://schemas.microsoft.com/office/drawing/2014/main" xmlns="" id="{D95BE0C4-5DDB-B762-3903-315EB0966E2E}"/>
                  </a:ext>
                </a:extLst>
              </p:cNvPr>
              <p:cNvSpPr txBox="1"/>
              <p:nvPr/>
            </p:nvSpPr>
            <p:spPr>
              <a:xfrm>
                <a:off x="9766039" y="5840536"/>
                <a:ext cx="265477" cy="215444"/>
              </a:xfrm>
              <a:prstGeom prst="rect">
                <a:avLst/>
              </a:prstGeom>
              <a:solidFill>
                <a:srgbClr val="156082"/>
              </a:solidFill>
            </p:spPr>
            <p:txBody>
              <a:bodyPr wrap="square" rtlCol="0">
                <a:spAutoFit/>
              </a:bodyPr>
              <a:lstStyle/>
              <a:p>
                <a:endParaRPr lang="it-IT"/>
              </a:p>
            </p:txBody>
          </p:sp>
          <p:sp>
            <p:nvSpPr>
              <p:cNvPr id="20" name="CasellaDiTesto 19">
                <a:extLst>
                  <a:ext uri="{FF2B5EF4-FFF2-40B4-BE49-F238E27FC236}">
                    <a16:creationId xmlns:a16="http://schemas.microsoft.com/office/drawing/2014/main" xmlns="" id="{59EFC401-4FB3-C5FC-EB54-8AECD086C3D1}"/>
                  </a:ext>
                </a:extLst>
              </p:cNvPr>
              <p:cNvSpPr txBox="1"/>
              <p:nvPr/>
            </p:nvSpPr>
            <p:spPr>
              <a:xfrm>
                <a:off x="10045513" y="5482642"/>
                <a:ext cx="781329" cy="307777"/>
              </a:xfrm>
              <a:prstGeom prst="rect">
                <a:avLst/>
              </a:prstGeom>
              <a:noFill/>
            </p:spPr>
            <p:txBody>
              <a:bodyPr wrap="square" rtlCol="0">
                <a:spAutoFit/>
              </a:bodyPr>
              <a:lstStyle/>
              <a:p>
                <a:r>
                  <a:rPr lang="it-IT" sz="1400" b="0" dirty="0">
                    <a:latin typeface="Century Gothic" panose="020B0502020202020204" pitchFamily="34" charset="0"/>
                  </a:rPr>
                  <a:t>Nord Est</a:t>
                </a:r>
              </a:p>
            </p:txBody>
          </p:sp>
          <p:sp>
            <p:nvSpPr>
              <p:cNvPr id="21" name="CasellaDiTesto 20">
                <a:extLst>
                  <a:ext uri="{FF2B5EF4-FFF2-40B4-BE49-F238E27FC236}">
                    <a16:creationId xmlns:a16="http://schemas.microsoft.com/office/drawing/2014/main" xmlns="" id="{F9753FC1-A233-6C24-453D-81AEA76443B0}"/>
                  </a:ext>
                </a:extLst>
              </p:cNvPr>
              <p:cNvSpPr txBox="1"/>
              <p:nvPr/>
            </p:nvSpPr>
            <p:spPr>
              <a:xfrm>
                <a:off x="10045513" y="5794370"/>
                <a:ext cx="781329" cy="307777"/>
              </a:xfrm>
              <a:prstGeom prst="rect">
                <a:avLst/>
              </a:prstGeom>
              <a:noFill/>
            </p:spPr>
            <p:txBody>
              <a:bodyPr wrap="square" rtlCol="0">
                <a:spAutoFit/>
              </a:bodyPr>
              <a:lstStyle/>
              <a:p>
                <a:r>
                  <a:rPr lang="it-IT" sz="1400" b="0" dirty="0">
                    <a:latin typeface="Century Gothic" panose="020B0502020202020204" pitchFamily="34" charset="0"/>
                  </a:rPr>
                  <a:t>Italia</a:t>
                </a:r>
              </a:p>
            </p:txBody>
          </p:sp>
        </p:grpSp>
      </p:grpSp>
      <p:graphicFrame>
        <p:nvGraphicFramePr>
          <p:cNvPr id="22" name="Grafico 21">
            <a:extLst>
              <a:ext uri="{FF2B5EF4-FFF2-40B4-BE49-F238E27FC236}">
                <a16:creationId xmlns:a16="http://schemas.microsoft.com/office/drawing/2014/main" xmlns="" id="{7377472A-A13F-8659-7773-AF4988E61F51}"/>
              </a:ext>
            </a:extLst>
          </p:cNvPr>
          <p:cNvGraphicFramePr>
            <a:graphicFrameLocks/>
          </p:cNvGraphicFramePr>
          <p:nvPr>
            <p:extLst>
              <p:ext uri="{D42A27DB-BD31-4B8C-83A1-F6EECF244321}">
                <p14:modId xmlns:p14="http://schemas.microsoft.com/office/powerpoint/2010/main" val="2797620453"/>
              </p:ext>
            </p:extLst>
          </p:nvPr>
        </p:nvGraphicFramePr>
        <p:xfrm>
          <a:off x="4744359" y="2901609"/>
          <a:ext cx="5001519" cy="35562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9708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xmlns="" id="{CC66D125-0C5E-4593-8936-DFF7151F8066}"/>
              </a:ext>
            </a:extLst>
          </p:cNvPr>
          <p:cNvSpPr txBox="1">
            <a:spLocks/>
          </p:cNvSpPr>
          <p:nvPr/>
        </p:nvSpPr>
        <p:spPr>
          <a:xfrm>
            <a:off x="335360" y="248643"/>
            <a:ext cx="11809312" cy="747994"/>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a:ln>
                  <a:noFill/>
                </a:ln>
                <a:solidFill>
                  <a:srgbClr val="203864"/>
                </a:solidFill>
                <a:effectLst/>
                <a:uLnTx/>
                <a:uFillTx/>
                <a:latin typeface="Century Gothic" panose="020B0502020202020204" pitchFamily="34" charset="0"/>
                <a:ea typeface="MS PGothic" charset="0"/>
                <a:cs typeface="Arial"/>
              </a:rPr>
              <a:t>Rischio di essere esposti a fenomeni criminali |</a:t>
            </a:r>
            <a:r>
              <a:rPr kumimoji="0" lang="it-IT" altLang="it-IT" sz="2200" b="1" i="0" u="none" strike="noStrike" kern="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 Analisi di dettaglio per ampiezza del comune.</a:t>
            </a:r>
            <a:endParaRPr kumimoji="0" lang="it-IT" sz="2200" b="1" i="0" u="none" strike="noStrike" kern="1200" cap="none" spc="0" normalizeH="0" baseline="0" noProof="0">
              <a:ln>
                <a:noFill/>
              </a:ln>
              <a:solidFill>
                <a:srgbClr val="000000"/>
              </a:solidFill>
              <a:effectLst/>
              <a:uLnTx/>
              <a:uFillTx/>
              <a:latin typeface="Century Gothic" panose="020B0502020202020204" pitchFamily="34" charset="0"/>
              <a:ea typeface="MS PGothic" charset="0"/>
              <a:cs typeface="Arial"/>
            </a:endParaRPr>
          </a:p>
        </p:txBody>
      </p:sp>
      <p:sp>
        <p:nvSpPr>
          <p:cNvPr id="2" name="CasellaDiTesto 1">
            <a:extLst>
              <a:ext uri="{FF2B5EF4-FFF2-40B4-BE49-F238E27FC236}">
                <a16:creationId xmlns:a16="http://schemas.microsoft.com/office/drawing/2014/main" xmlns="" id="{2E4273BD-9124-D6DB-1E3A-8AB24AEDB3E5}"/>
              </a:ext>
            </a:extLst>
          </p:cNvPr>
          <p:cNvSpPr txBox="1"/>
          <p:nvPr/>
        </p:nvSpPr>
        <p:spPr>
          <a:xfrm>
            <a:off x="335360" y="1309767"/>
            <a:ext cx="11585396" cy="646331"/>
          </a:xfrm>
          <a:prstGeom prst="rect">
            <a:avLst/>
          </a:prstGeom>
          <a:noFill/>
        </p:spPr>
        <p:txBody>
          <a:bodyPr wrap="square">
            <a:spAutoFit/>
          </a:bodyPr>
          <a:lstStyle/>
          <a:p>
            <a:r>
              <a:rPr lang="it-IT" sz="1800" b="0" dirty="0">
                <a:effectLst/>
                <a:latin typeface="Century Gothic" panose="020B0502020202020204" pitchFamily="34" charset="0"/>
                <a:ea typeface="Times New Roman" panose="02020603050405020304" pitchFamily="18" charset="0"/>
                <a:cs typeface="Times New Roman" panose="02020603050405020304" pitchFamily="18" charset="0"/>
              </a:rPr>
              <a:t>E quali sono le sue principali preoccupazioni legate alla sicurezza pensando alla sua impresa, alla sua persona, ai suoi collaboratori?</a:t>
            </a:r>
            <a:endParaRPr lang="it-IT" sz="1800" b="0" dirty="0">
              <a:latin typeface="Century Gothic" panose="020B0502020202020204" pitchFamily="34" charset="0"/>
            </a:endParaRPr>
          </a:p>
        </p:txBody>
      </p:sp>
      <p:sp>
        <p:nvSpPr>
          <p:cNvPr id="5" name="Rettangolo 4">
            <a:extLst>
              <a:ext uri="{FF2B5EF4-FFF2-40B4-BE49-F238E27FC236}">
                <a16:creationId xmlns:a16="http://schemas.microsoft.com/office/drawing/2014/main" xmlns="" id="{4EF9E951-F498-826B-ACED-5E75EBE9BFF6}"/>
              </a:ext>
            </a:extLst>
          </p:cNvPr>
          <p:cNvSpPr/>
          <p:nvPr/>
        </p:nvSpPr>
        <p:spPr bwMode="auto">
          <a:xfrm>
            <a:off x="5308846" y="2183452"/>
            <a:ext cx="4856083" cy="325416"/>
          </a:xfrm>
          <a:prstGeom prst="rect">
            <a:avLst/>
          </a:prstGeom>
          <a:solidFill>
            <a:srgbClr val="92D05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400" b="0" i="0" u="none"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mn-cs"/>
              </a:rPr>
              <a:t>AMPIEZZA DEL COMUNE </a:t>
            </a:r>
          </a:p>
        </p:txBody>
      </p:sp>
      <p:graphicFrame>
        <p:nvGraphicFramePr>
          <p:cNvPr id="6" name="Tabella 5">
            <a:extLst>
              <a:ext uri="{FF2B5EF4-FFF2-40B4-BE49-F238E27FC236}">
                <a16:creationId xmlns:a16="http://schemas.microsoft.com/office/drawing/2014/main" xmlns="" id="{57CACA83-8CD7-2EAF-CE1D-139AD2C32215}"/>
              </a:ext>
            </a:extLst>
          </p:cNvPr>
          <p:cNvGraphicFramePr>
            <a:graphicFrameLocks noGrp="1"/>
          </p:cNvGraphicFramePr>
          <p:nvPr>
            <p:extLst>
              <p:ext uri="{D42A27DB-BD31-4B8C-83A1-F6EECF244321}">
                <p14:modId xmlns:p14="http://schemas.microsoft.com/office/powerpoint/2010/main" val="273521024"/>
              </p:ext>
            </p:extLst>
          </p:nvPr>
        </p:nvGraphicFramePr>
        <p:xfrm>
          <a:off x="482213" y="2561832"/>
          <a:ext cx="9682717" cy="2915689"/>
        </p:xfrm>
        <a:graphic>
          <a:graphicData uri="http://schemas.openxmlformats.org/drawingml/2006/table">
            <a:tbl>
              <a:tblPr>
                <a:tableStyleId>{5C22544A-7EE6-4342-B048-85BDC9FD1C3A}</a:tableStyleId>
              </a:tblPr>
              <a:tblGrid>
                <a:gridCol w="3227573">
                  <a:extLst>
                    <a:ext uri="{9D8B030D-6E8A-4147-A177-3AD203B41FA5}">
                      <a16:colId xmlns:a16="http://schemas.microsoft.com/office/drawing/2014/main" xmlns="" val="2786696257"/>
                    </a:ext>
                  </a:extLst>
                </a:gridCol>
                <a:gridCol w="1613786">
                  <a:extLst>
                    <a:ext uri="{9D8B030D-6E8A-4147-A177-3AD203B41FA5}">
                      <a16:colId xmlns:a16="http://schemas.microsoft.com/office/drawing/2014/main" xmlns="" val="2694958599"/>
                    </a:ext>
                  </a:extLst>
                </a:gridCol>
                <a:gridCol w="1613786">
                  <a:extLst>
                    <a:ext uri="{9D8B030D-6E8A-4147-A177-3AD203B41FA5}">
                      <a16:colId xmlns:a16="http://schemas.microsoft.com/office/drawing/2014/main" xmlns="" val="402429141"/>
                    </a:ext>
                  </a:extLst>
                </a:gridCol>
                <a:gridCol w="1613786">
                  <a:extLst>
                    <a:ext uri="{9D8B030D-6E8A-4147-A177-3AD203B41FA5}">
                      <a16:colId xmlns:a16="http://schemas.microsoft.com/office/drawing/2014/main" xmlns="" val="619649790"/>
                    </a:ext>
                  </a:extLst>
                </a:gridCol>
                <a:gridCol w="1613786">
                  <a:extLst>
                    <a:ext uri="{9D8B030D-6E8A-4147-A177-3AD203B41FA5}">
                      <a16:colId xmlns:a16="http://schemas.microsoft.com/office/drawing/2014/main" xmlns="" val="838035758"/>
                    </a:ext>
                  </a:extLst>
                </a:gridCol>
              </a:tblGrid>
              <a:tr h="398125">
                <a:tc>
                  <a:txBody>
                    <a:bodyPr/>
                    <a:lstStyle/>
                    <a:p>
                      <a:pPr algn="l" fontAlgn="ctr"/>
                      <a:endParaRPr lang="it-IT" sz="900" b="0" i="0" u="none" strike="noStrike">
                        <a:solidFill>
                          <a:srgbClr val="808080"/>
                        </a:solidFill>
                        <a:effectLst/>
                        <a:latin typeface="Calibri" panose="020F0502020204030204" pitchFamily="34" charset="0"/>
                        <a:cs typeface="Calibri" panose="020F0502020204030204" pitchFamily="34" charset="0"/>
                      </a:endParaRPr>
                    </a:p>
                  </a:txBody>
                  <a:tcPr marL="8718" marR="8718" marT="8718"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it-IT" sz="1200" b="0" i="0" u="none" strike="noStrike">
                          <a:solidFill>
                            <a:schemeClr val="tx1"/>
                          </a:solidFill>
                          <a:effectLst/>
                          <a:latin typeface="Century Gothic" panose="020B0502020202020204" pitchFamily="34" charset="0"/>
                          <a:cs typeface="Calibri" panose="020F0502020204030204" pitchFamily="34" charset="0"/>
                        </a:rPr>
                        <a:t>Nord Est </a:t>
                      </a:r>
                    </a:p>
                  </a:txBody>
                  <a:tcPr marL="8718" marR="8718" marT="8718"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t"/>
                      <a:r>
                        <a:rPr lang="it-IT" sz="1200" b="0" i="0" u="none" strike="noStrike" dirty="0">
                          <a:solidFill>
                            <a:schemeClr val="tx1"/>
                          </a:solidFill>
                          <a:effectLst/>
                          <a:latin typeface="Century Gothic" panose="020B0502020202020204" pitchFamily="34" charset="0"/>
                        </a:rPr>
                        <a:t>Piccoli Centri</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t"/>
                      <a:r>
                        <a:rPr lang="it-IT" sz="1200" b="0" i="0" u="none" strike="noStrike" dirty="0">
                          <a:solidFill>
                            <a:schemeClr val="tx1"/>
                          </a:solidFill>
                          <a:effectLst/>
                          <a:latin typeface="Century Gothic" panose="020B0502020202020204" pitchFamily="34" charset="0"/>
                        </a:rPr>
                        <a:t>Medi Centri</a:t>
                      </a:r>
                    </a:p>
                  </a:txBody>
                  <a:tcPr marL="7620" marR="7620" marT="762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t"/>
                      <a:r>
                        <a:rPr lang="it-IT" sz="1200" b="0" i="0" u="none" strike="noStrike" dirty="0">
                          <a:solidFill>
                            <a:schemeClr val="tx1"/>
                          </a:solidFill>
                          <a:effectLst/>
                          <a:latin typeface="Century Gothic" panose="020B0502020202020204" pitchFamily="34" charset="0"/>
                        </a:rPr>
                        <a:t>Grandi Centri</a:t>
                      </a:r>
                    </a:p>
                  </a:txBody>
                  <a:tcPr marL="7620" marR="7620" marT="762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E0B4"/>
                    </a:solidFill>
                  </a:tcPr>
                </a:tc>
                <a:extLst>
                  <a:ext uri="{0D108BD9-81ED-4DB2-BD59-A6C34878D82A}">
                    <a16:rowId xmlns:a16="http://schemas.microsoft.com/office/drawing/2014/main" xmlns="" val="3482619269"/>
                  </a:ext>
                </a:extLst>
              </a:tr>
              <a:tr h="478824">
                <a:tc>
                  <a:txBody>
                    <a:bodyPr/>
                    <a:lstStyle/>
                    <a:p>
                      <a:pPr algn="r" fontAlgn="ctr"/>
                      <a:r>
                        <a:rPr lang="it-IT" sz="1600" b="0" i="0" u="none" strike="noStrike" dirty="0">
                          <a:solidFill>
                            <a:srgbClr val="000000"/>
                          </a:solidFill>
                          <a:effectLst/>
                          <a:latin typeface="Century Gothic" panose="020B0502020202020204" pitchFamily="34" charset="0"/>
                        </a:rPr>
                        <a:t>Furti</a:t>
                      </a:r>
                    </a:p>
                  </a:txBody>
                  <a:tcPr marL="0" marR="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600" b="0" i="0" u="none" strike="noStrike" dirty="0">
                          <a:solidFill>
                            <a:srgbClr val="000000"/>
                          </a:solidFill>
                          <a:effectLst/>
                          <a:latin typeface="Century Gothic" panose="020B0502020202020204" pitchFamily="34" charset="0"/>
                        </a:rPr>
                        <a:t>38,3</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600" b="0" i="0" u="none" strike="noStrike" dirty="0">
                          <a:solidFill>
                            <a:srgbClr val="000000"/>
                          </a:solidFill>
                          <a:effectLst/>
                          <a:latin typeface="Century Gothic" panose="020B0502020202020204" pitchFamily="34" charset="0"/>
                        </a:rPr>
                        <a:t>34,1</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600" b="0" i="0" u="none" strike="noStrike">
                          <a:solidFill>
                            <a:srgbClr val="000000"/>
                          </a:solidFill>
                          <a:effectLst/>
                          <a:latin typeface="Century Gothic" panose="020B0502020202020204" pitchFamily="34" charset="0"/>
                        </a:rPr>
                        <a:t>36,4</a:t>
                      </a:r>
                    </a:p>
                  </a:txBody>
                  <a:tcPr marL="3810" marR="3810" marT="381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600" b="0" i="0" u="none" strike="noStrike">
                          <a:solidFill>
                            <a:srgbClr val="000000"/>
                          </a:solidFill>
                          <a:effectLst/>
                          <a:latin typeface="Century Gothic" panose="020B0502020202020204" pitchFamily="34" charset="0"/>
                        </a:rPr>
                        <a:t>45,9</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230604043"/>
                  </a:ext>
                </a:extLst>
              </a:tr>
              <a:tr h="478824">
                <a:tc>
                  <a:txBody>
                    <a:bodyPr/>
                    <a:lstStyle/>
                    <a:p>
                      <a:pPr marL="0" marR="0" lvl="0" indent="0" algn="r" defTabSz="914377" rtl="0" eaLnBrk="1" fontAlgn="ctr" latinLnBrk="0" hangingPunct="1">
                        <a:lnSpc>
                          <a:spcPct val="100000"/>
                        </a:lnSpc>
                        <a:spcBef>
                          <a:spcPts val="0"/>
                        </a:spcBef>
                        <a:spcAft>
                          <a:spcPts val="0"/>
                        </a:spcAft>
                        <a:buClrTx/>
                        <a:buSzTx/>
                        <a:buFontTx/>
                        <a:buNone/>
                        <a:tabLst/>
                        <a:defRPr/>
                      </a:pPr>
                      <a:r>
                        <a:rPr lang="it-IT" sz="1600" b="0" i="0" u="none" strike="noStrike" dirty="0">
                          <a:solidFill>
                            <a:srgbClr val="000000"/>
                          </a:solidFill>
                          <a:effectLst/>
                          <a:latin typeface="Century Gothic" panose="020B0502020202020204" pitchFamily="34" charset="0"/>
                        </a:rPr>
                        <a:t>Truffe e frodi informatiche</a:t>
                      </a:r>
                    </a:p>
                  </a:txBody>
                  <a:tcPr marL="0" marR="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600" b="0" i="0" u="none" strike="noStrike" dirty="0">
                          <a:solidFill>
                            <a:srgbClr val="000000"/>
                          </a:solidFill>
                          <a:effectLst/>
                          <a:latin typeface="Century Gothic" panose="020B0502020202020204" pitchFamily="34" charset="0"/>
                        </a:rPr>
                        <a:t>19,6</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600" b="0" i="0" u="none" strike="noStrike" dirty="0">
                          <a:solidFill>
                            <a:srgbClr val="000000"/>
                          </a:solidFill>
                          <a:effectLst/>
                          <a:latin typeface="Century Gothic" panose="020B0502020202020204" pitchFamily="34" charset="0"/>
                        </a:rPr>
                        <a:t>24,4</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600" b="0" i="0" u="none" strike="noStrike" dirty="0">
                          <a:solidFill>
                            <a:srgbClr val="000000"/>
                          </a:solidFill>
                          <a:effectLst/>
                          <a:latin typeface="Century Gothic" panose="020B0502020202020204" pitchFamily="34" charset="0"/>
                        </a:rPr>
                        <a:t>16,4</a:t>
                      </a:r>
                    </a:p>
                  </a:txBody>
                  <a:tcPr marL="3810" marR="3810" marT="381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600" b="0" i="0" u="none" strike="noStrike" dirty="0">
                          <a:solidFill>
                            <a:srgbClr val="000000"/>
                          </a:solidFill>
                          <a:effectLst/>
                          <a:latin typeface="Century Gothic" panose="020B0502020202020204" pitchFamily="34" charset="0"/>
                        </a:rPr>
                        <a:t>18,9</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160099846"/>
                  </a:ext>
                </a:extLst>
              </a:tr>
              <a:tr h="602268">
                <a:tc>
                  <a:txBody>
                    <a:bodyPr/>
                    <a:lstStyle/>
                    <a:p>
                      <a:pPr algn="r" fontAlgn="ctr"/>
                      <a:r>
                        <a:rPr lang="it-IT" sz="1600" b="0" i="0" u="none" strike="noStrike" dirty="0">
                          <a:solidFill>
                            <a:srgbClr val="000000"/>
                          </a:solidFill>
                          <a:effectLst/>
                          <a:latin typeface="Century Gothic" panose="020B0502020202020204" pitchFamily="34" charset="0"/>
                        </a:rPr>
                        <a:t>Atti vandalici/spaccate</a:t>
                      </a:r>
                    </a:p>
                  </a:txBody>
                  <a:tcPr marL="0" marR="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600" b="0" i="0" u="none" strike="noStrike" dirty="0">
                          <a:solidFill>
                            <a:srgbClr val="000000"/>
                          </a:solidFill>
                          <a:effectLst/>
                          <a:latin typeface="Century Gothic" panose="020B0502020202020204" pitchFamily="34" charset="0"/>
                        </a:rPr>
                        <a:t>19,4</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600" b="0" i="0" u="none" strike="noStrike" dirty="0">
                          <a:solidFill>
                            <a:srgbClr val="000000"/>
                          </a:solidFill>
                          <a:effectLst/>
                          <a:latin typeface="Century Gothic" panose="020B0502020202020204" pitchFamily="34" charset="0"/>
                        </a:rPr>
                        <a:t>9,8</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600" b="0" i="0" u="none" strike="noStrike" dirty="0">
                          <a:solidFill>
                            <a:srgbClr val="000000"/>
                          </a:solidFill>
                          <a:effectLst/>
                          <a:latin typeface="Century Gothic" panose="020B0502020202020204" pitchFamily="34" charset="0"/>
                        </a:rPr>
                        <a:t>20,0</a:t>
                      </a:r>
                    </a:p>
                  </a:txBody>
                  <a:tcPr marL="3810" marR="3810" marT="381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600" b="0" i="0" u="none" strike="noStrike" dirty="0">
                          <a:solidFill>
                            <a:srgbClr val="000000"/>
                          </a:solidFill>
                          <a:effectLst/>
                          <a:latin typeface="Century Gothic" panose="020B0502020202020204" pitchFamily="34" charset="0"/>
                        </a:rPr>
                        <a:t>29,7</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879291589"/>
                  </a:ext>
                </a:extLst>
              </a:tr>
              <a:tr h="478824">
                <a:tc>
                  <a:txBody>
                    <a:bodyPr/>
                    <a:lstStyle/>
                    <a:p>
                      <a:pPr marL="0" marR="0" lvl="0" indent="0" algn="r" defTabSz="914377" rtl="0" eaLnBrk="1" fontAlgn="ctr" latinLnBrk="0" hangingPunct="1">
                        <a:lnSpc>
                          <a:spcPct val="100000"/>
                        </a:lnSpc>
                        <a:spcBef>
                          <a:spcPts val="0"/>
                        </a:spcBef>
                        <a:spcAft>
                          <a:spcPts val="0"/>
                        </a:spcAft>
                        <a:buClrTx/>
                        <a:buSzTx/>
                        <a:buFontTx/>
                        <a:buNone/>
                        <a:tabLst/>
                        <a:defRPr/>
                      </a:pPr>
                      <a:r>
                        <a:rPr lang="it-IT" sz="1600" b="0" i="0" u="none" strike="noStrike" dirty="0">
                          <a:solidFill>
                            <a:srgbClr val="000000"/>
                          </a:solidFill>
                          <a:effectLst/>
                          <a:latin typeface="Century Gothic" panose="020B0502020202020204" pitchFamily="34" charset="0"/>
                        </a:rPr>
                        <a:t>Rapine</a:t>
                      </a:r>
                    </a:p>
                  </a:txBody>
                  <a:tcPr marL="0" marR="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600" b="0" i="0" u="none" strike="noStrike" dirty="0">
                          <a:solidFill>
                            <a:srgbClr val="000000"/>
                          </a:solidFill>
                          <a:effectLst/>
                          <a:latin typeface="Century Gothic" panose="020B0502020202020204" pitchFamily="34" charset="0"/>
                        </a:rPr>
                        <a:t>18,8</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377" rtl="0" eaLnBrk="1" fontAlgn="ctr" latinLnBrk="0" hangingPunct="1"/>
                      <a:r>
                        <a:rPr lang="it-IT" sz="1600" b="0" i="0" u="none" strike="noStrike" kern="1200" dirty="0">
                          <a:solidFill>
                            <a:srgbClr val="000000"/>
                          </a:solidFill>
                          <a:effectLst/>
                          <a:latin typeface="Century Gothic" panose="020B0502020202020204" pitchFamily="34" charset="0"/>
                          <a:ea typeface="+mn-ea"/>
                          <a:cs typeface="+mn-cs"/>
                        </a:rPr>
                        <a:t>19,5</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377" rtl="0" eaLnBrk="1" fontAlgn="ctr" latinLnBrk="0" hangingPunct="1"/>
                      <a:r>
                        <a:rPr lang="it-IT" sz="1600" b="0" i="0" u="none" strike="noStrike" kern="1200" dirty="0">
                          <a:solidFill>
                            <a:srgbClr val="000000"/>
                          </a:solidFill>
                          <a:effectLst/>
                          <a:latin typeface="Century Gothic" panose="020B0502020202020204" pitchFamily="34" charset="0"/>
                          <a:ea typeface="+mn-ea"/>
                          <a:cs typeface="+mn-cs"/>
                        </a:rPr>
                        <a:t>18,2</a:t>
                      </a:r>
                    </a:p>
                  </a:txBody>
                  <a:tcPr marL="3810" marR="3810" marT="381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377" rtl="0" eaLnBrk="1" fontAlgn="ctr" latinLnBrk="0" hangingPunct="1"/>
                      <a:r>
                        <a:rPr lang="it-IT" sz="1600" b="0" i="0" u="none" strike="noStrike" kern="1200" dirty="0">
                          <a:solidFill>
                            <a:srgbClr val="000000"/>
                          </a:solidFill>
                          <a:effectLst/>
                          <a:latin typeface="Century Gothic" panose="020B0502020202020204" pitchFamily="34" charset="0"/>
                          <a:ea typeface="+mn-ea"/>
                          <a:cs typeface="+mn-cs"/>
                        </a:rPr>
                        <a:t>18,9</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068429443"/>
                  </a:ext>
                </a:extLst>
              </a:tr>
              <a:tr h="478824">
                <a:tc>
                  <a:txBody>
                    <a:bodyPr/>
                    <a:lstStyle/>
                    <a:p>
                      <a:pPr algn="r" fontAlgn="ctr"/>
                      <a:r>
                        <a:rPr lang="it-IT" sz="1600" b="0" i="0" u="none" strike="noStrike" dirty="0">
                          <a:solidFill>
                            <a:srgbClr val="000000"/>
                          </a:solidFill>
                          <a:effectLst/>
                          <a:latin typeface="Century Gothic" panose="020B0502020202020204" pitchFamily="34" charset="0"/>
                        </a:rPr>
                        <a:t>Aggressioni</a:t>
                      </a:r>
                    </a:p>
                  </a:txBody>
                  <a:tcPr marL="0" marR="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600" b="0" i="0" u="none" strike="noStrike" dirty="0">
                          <a:solidFill>
                            <a:srgbClr val="000000"/>
                          </a:solidFill>
                          <a:effectLst/>
                          <a:latin typeface="Century Gothic" panose="020B0502020202020204" pitchFamily="34" charset="0"/>
                        </a:rPr>
                        <a:t>9,0</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it-IT" sz="1600" b="0" i="0" u="none" strike="noStrike">
                          <a:solidFill>
                            <a:srgbClr val="000000"/>
                          </a:solidFill>
                          <a:effectLst/>
                          <a:latin typeface="Century Gothic" panose="020B0502020202020204" pitchFamily="34" charset="0"/>
                        </a:rPr>
                        <a:t>7,3</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600" b="0" i="0" u="none" strike="noStrike" dirty="0">
                          <a:solidFill>
                            <a:srgbClr val="000000"/>
                          </a:solidFill>
                          <a:effectLst/>
                          <a:latin typeface="Century Gothic" panose="020B0502020202020204" pitchFamily="34" charset="0"/>
                        </a:rPr>
                        <a:t>10,9</a:t>
                      </a:r>
                    </a:p>
                  </a:txBody>
                  <a:tcPr marL="3810" marR="3810" marT="381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it-IT" sz="1600" b="0" i="0" u="none" strike="noStrike" dirty="0">
                          <a:solidFill>
                            <a:srgbClr val="000000"/>
                          </a:solidFill>
                          <a:effectLst/>
                          <a:latin typeface="Century Gothic" panose="020B0502020202020204" pitchFamily="34" charset="0"/>
                        </a:rPr>
                        <a:t>8,1</a:t>
                      </a:r>
                    </a:p>
                  </a:txBody>
                  <a:tcPr marL="3810" marR="3810" marT="381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668824014"/>
                  </a:ext>
                </a:extLst>
              </a:tr>
            </a:tbl>
          </a:graphicData>
        </a:graphic>
      </p:graphicFrame>
      <p:sp>
        <p:nvSpPr>
          <p:cNvPr id="7" name="CasellaDiTesto 6">
            <a:extLst>
              <a:ext uri="{FF2B5EF4-FFF2-40B4-BE49-F238E27FC236}">
                <a16:creationId xmlns:a16="http://schemas.microsoft.com/office/drawing/2014/main" xmlns="" id="{5B5FAA1B-FA16-FD9E-3672-4739F3E0847E}"/>
              </a:ext>
            </a:extLst>
          </p:cNvPr>
          <p:cNvSpPr txBox="1"/>
          <p:nvPr/>
        </p:nvSpPr>
        <p:spPr>
          <a:xfrm>
            <a:off x="8279460" y="1887296"/>
            <a:ext cx="1966199" cy="276999"/>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sz="1200" b="0"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Valori percentuali</a:t>
            </a:r>
          </a:p>
        </p:txBody>
      </p:sp>
      <p:sp>
        <p:nvSpPr>
          <p:cNvPr id="8" name="Text Box 49">
            <a:extLst>
              <a:ext uri="{FF2B5EF4-FFF2-40B4-BE49-F238E27FC236}">
                <a16:creationId xmlns:a16="http://schemas.microsoft.com/office/drawing/2014/main" xmlns="" id="{24CFAE86-3B01-806E-4F73-9D4FBFF96D71}"/>
              </a:ext>
            </a:extLst>
          </p:cNvPr>
          <p:cNvSpPr txBox="1">
            <a:spLocks noChangeArrowheads="1"/>
          </p:cNvSpPr>
          <p:nvPr/>
        </p:nvSpPr>
        <p:spPr bwMode="auto">
          <a:xfrm>
            <a:off x="242888" y="6361113"/>
            <a:ext cx="114756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a:t>
            </a:r>
            <a:r>
              <a:rPr lang="es-ES" altLang="it-IT" sz="900" b="0" dirty="0">
                <a:solidFill>
                  <a:srgbClr val="000000"/>
                </a:solidFill>
                <a:latin typeface="Century Gothic" panose="020B0502020202020204" pitchFamily="34" charset="0"/>
              </a:rPr>
              <a:t>Italia 1.600 casi; Nord Est 264 casi. </a:t>
            </a:r>
            <a:r>
              <a:rPr lang="it-IT" altLang="ja-JP" sz="900" b="0" dirty="0">
                <a:solidFill>
                  <a:srgbClr val="000000"/>
                </a:solidFill>
                <a:latin typeface="Century Gothic" panose="020B0502020202020204" pitchFamily="34" charset="0"/>
              </a:rPr>
              <a:t>La somma delle percentuali è diversa da 100,0 perché erano ammesse risposte multiple.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Tree>
    <p:extLst>
      <p:ext uri="{BB962C8B-B14F-4D97-AF65-F5344CB8AC3E}">
        <p14:creationId xmlns:p14="http://schemas.microsoft.com/office/powerpoint/2010/main" val="2842309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ttangolo 36">
            <a:extLst>
              <a:ext uri="{FF2B5EF4-FFF2-40B4-BE49-F238E27FC236}">
                <a16:creationId xmlns:a16="http://schemas.microsoft.com/office/drawing/2014/main" xmlns="" id="{5F2D089D-DAB8-6100-6757-111071CB12EF}"/>
              </a:ext>
            </a:extLst>
          </p:cNvPr>
          <p:cNvSpPr/>
          <p:nvPr/>
        </p:nvSpPr>
        <p:spPr bwMode="auto">
          <a:xfrm>
            <a:off x="2019663" y="2613096"/>
            <a:ext cx="2054337" cy="2036000"/>
          </a:xfrm>
          <a:prstGeom prst="rect">
            <a:avLst/>
          </a:prstGeom>
          <a:solidFill>
            <a:srgbClr val="FFC9C9"/>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2" name="Rettangolo 1">
            <a:extLst>
              <a:ext uri="{FF2B5EF4-FFF2-40B4-BE49-F238E27FC236}">
                <a16:creationId xmlns:a16="http://schemas.microsoft.com/office/drawing/2014/main" xmlns="" id="{7A26634A-F827-F10A-EF59-D60109E2DBF3}"/>
              </a:ext>
            </a:extLst>
          </p:cNvPr>
          <p:cNvSpPr/>
          <p:nvPr/>
        </p:nvSpPr>
        <p:spPr>
          <a:xfrm>
            <a:off x="335360" y="1498730"/>
            <a:ext cx="11245328" cy="923330"/>
          </a:xfrm>
          <a:prstGeom prst="rect">
            <a:avLst/>
          </a:prstGeom>
        </p:spPr>
        <p:txBody>
          <a:bodyPr wrap="square">
            <a:spAutoFit/>
          </a:bodyPr>
          <a:lstStyle/>
          <a:p>
            <a:r>
              <a:rPr lang="it-IT" sz="1800" b="0" dirty="0">
                <a:latin typeface="Century Gothic" panose="020B0502020202020204" pitchFamily="34" charset="0"/>
              </a:rPr>
              <a:t>Nella zona in cui opera la sua impresa, ha riscontrato episodi criminali legati alla presenza di "baby gang"? Se sì, quanto la preoccupa la presenza delle "baby gang" per la sua attività?</a:t>
            </a:r>
          </a:p>
          <a:p>
            <a:endParaRPr lang="it-IT" sz="1800" b="0" dirty="0">
              <a:latin typeface="Century Gothic" panose="020B0502020202020204" pitchFamily="34" charset="0"/>
            </a:endParaRPr>
          </a:p>
        </p:txBody>
      </p:sp>
      <p:sp>
        <p:nvSpPr>
          <p:cNvPr id="18" name="Rettangolo 17">
            <a:extLst>
              <a:ext uri="{FF2B5EF4-FFF2-40B4-BE49-F238E27FC236}">
                <a16:creationId xmlns:a16="http://schemas.microsoft.com/office/drawing/2014/main" xmlns="" id="{A4F23A2E-DFB6-0F15-0614-914504116DB2}"/>
              </a:ext>
            </a:extLst>
          </p:cNvPr>
          <p:cNvSpPr/>
          <p:nvPr/>
        </p:nvSpPr>
        <p:spPr bwMode="auto">
          <a:xfrm>
            <a:off x="5015373" y="3712219"/>
            <a:ext cx="4479234" cy="2091494"/>
          </a:xfrm>
          <a:prstGeom prst="rect">
            <a:avLst/>
          </a:prstGeom>
          <a:solidFill>
            <a:srgbClr val="FFC9C9"/>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grpSp>
        <p:nvGrpSpPr>
          <p:cNvPr id="21" name="Gruppo 20">
            <a:extLst>
              <a:ext uri="{FF2B5EF4-FFF2-40B4-BE49-F238E27FC236}">
                <a16:creationId xmlns:a16="http://schemas.microsoft.com/office/drawing/2014/main" xmlns="" id="{52D941BD-6B7D-AC8F-5329-07DFE15049D3}"/>
              </a:ext>
            </a:extLst>
          </p:cNvPr>
          <p:cNvGrpSpPr/>
          <p:nvPr/>
        </p:nvGrpSpPr>
        <p:grpSpPr>
          <a:xfrm>
            <a:off x="5462504" y="5582033"/>
            <a:ext cx="4126707" cy="278859"/>
            <a:chOff x="1647512" y="5287942"/>
            <a:chExt cx="4152984" cy="255126"/>
          </a:xfrm>
        </p:grpSpPr>
        <p:sp>
          <p:nvSpPr>
            <p:cNvPr id="22" name="Text Box 49">
              <a:extLst>
                <a:ext uri="{FF2B5EF4-FFF2-40B4-BE49-F238E27FC236}">
                  <a16:creationId xmlns:a16="http://schemas.microsoft.com/office/drawing/2014/main" xmlns="" id="{6389D2FD-1F6E-2C5C-78B6-36A16CB6678D}"/>
                </a:ext>
              </a:extLst>
            </p:cNvPr>
            <p:cNvSpPr txBox="1">
              <a:spLocks noChangeArrowheads="1"/>
            </p:cNvSpPr>
            <p:nvPr/>
          </p:nvSpPr>
          <p:spPr bwMode="auto">
            <a:xfrm>
              <a:off x="1647512" y="5287942"/>
              <a:ext cx="2112115" cy="25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0"/>
                </a:spcBef>
                <a:defRPr/>
              </a:pPr>
              <a:r>
                <a:rPr lang="it-IT" altLang="it-IT" sz="1200" b="0">
                  <a:solidFill>
                    <a:srgbClr val="000000"/>
                  </a:solidFill>
                  <a:latin typeface="Century Gothic" panose="020B0502020202020204" pitchFamily="34" charset="0"/>
                </a:rPr>
                <a:t>MOLTO</a:t>
              </a:r>
            </a:p>
          </p:txBody>
        </p:sp>
        <p:sp>
          <p:nvSpPr>
            <p:cNvPr id="23" name="Text Box 49">
              <a:extLst>
                <a:ext uri="{FF2B5EF4-FFF2-40B4-BE49-F238E27FC236}">
                  <a16:creationId xmlns:a16="http://schemas.microsoft.com/office/drawing/2014/main" xmlns="" id="{F87F55E6-CE20-CB43-6D31-AFEAC8985F10}"/>
                </a:ext>
              </a:extLst>
            </p:cNvPr>
            <p:cNvSpPr txBox="1">
              <a:spLocks noChangeArrowheads="1"/>
            </p:cNvSpPr>
            <p:nvPr/>
          </p:nvSpPr>
          <p:spPr bwMode="auto">
            <a:xfrm>
              <a:off x="3688381" y="5287942"/>
              <a:ext cx="2112115" cy="25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defRPr/>
              </a:pPr>
              <a:r>
                <a:rPr lang="it-IT" altLang="it-IT" sz="1200" b="0">
                  <a:solidFill>
                    <a:srgbClr val="000000"/>
                  </a:solidFill>
                  <a:latin typeface="Century Gothic" panose="020B0502020202020204" pitchFamily="34" charset="0"/>
                </a:rPr>
                <a:t>ABBASTANZA</a:t>
              </a:r>
            </a:p>
          </p:txBody>
        </p:sp>
      </p:grpSp>
      <p:sp>
        <p:nvSpPr>
          <p:cNvPr id="26" name="Rettangolo 25">
            <a:extLst>
              <a:ext uri="{FF2B5EF4-FFF2-40B4-BE49-F238E27FC236}">
                <a16:creationId xmlns:a16="http://schemas.microsoft.com/office/drawing/2014/main" xmlns="" id="{544DFF7F-87DB-F250-5586-3EE355EED0C4}"/>
              </a:ext>
            </a:extLst>
          </p:cNvPr>
          <p:cNvSpPr/>
          <p:nvPr/>
        </p:nvSpPr>
        <p:spPr bwMode="auto">
          <a:xfrm>
            <a:off x="4879186" y="3616500"/>
            <a:ext cx="4696942" cy="2244392"/>
          </a:xfrm>
          <a:prstGeom prst="rect">
            <a:avLst/>
          </a:prstGeom>
          <a:noFill/>
          <a:ln w="127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29" name="CasellaDiTesto 28">
            <a:extLst>
              <a:ext uri="{FF2B5EF4-FFF2-40B4-BE49-F238E27FC236}">
                <a16:creationId xmlns:a16="http://schemas.microsoft.com/office/drawing/2014/main" xmlns="" id="{383251A2-BCC0-2471-1D78-59B017B3DA75}"/>
              </a:ext>
            </a:extLst>
          </p:cNvPr>
          <p:cNvSpPr txBox="1"/>
          <p:nvPr/>
        </p:nvSpPr>
        <p:spPr>
          <a:xfrm>
            <a:off x="5015374" y="3616500"/>
            <a:ext cx="3915550" cy="954107"/>
          </a:xfrm>
          <a:prstGeom prst="rect">
            <a:avLst/>
          </a:prstGeom>
          <a:noFill/>
        </p:spPr>
        <p:txBody>
          <a:bodyPr wrap="square">
            <a:spAutoFit/>
          </a:bodyPr>
          <a:lstStyle/>
          <a:p>
            <a:r>
              <a:rPr lang="it-IT" sz="2800" u="sng" dirty="0">
                <a:solidFill>
                  <a:srgbClr val="C00000"/>
                </a:solidFill>
                <a:latin typeface="Century Gothic" panose="020B0502020202020204" pitchFamily="34" charset="0"/>
              </a:rPr>
              <a:t>60,0% </a:t>
            </a:r>
          </a:p>
          <a:p>
            <a:r>
              <a:rPr lang="it-IT" sz="1400" dirty="0">
                <a:solidFill>
                  <a:srgbClr val="C00000"/>
                </a:solidFill>
                <a:latin typeface="Century Gothic" panose="020B0502020202020204" pitchFamily="34" charset="0"/>
              </a:rPr>
              <a:t>LA PRESENZA DELLE BABY GANG</a:t>
            </a:r>
          </a:p>
          <a:p>
            <a:r>
              <a:rPr lang="it-IT" sz="1400" dirty="0">
                <a:solidFill>
                  <a:srgbClr val="C00000"/>
                </a:solidFill>
                <a:latin typeface="Century Gothic" panose="020B0502020202020204" pitchFamily="34" charset="0"/>
              </a:rPr>
              <a:t>HA CONSEGUENZE PER L’ATTIVITÀ</a:t>
            </a:r>
          </a:p>
        </p:txBody>
      </p:sp>
      <p:pic>
        <p:nvPicPr>
          <p:cNvPr id="32" name="Elemento grafico 31" descr="Freccia: leggera curva con riempimento a tinta unita">
            <a:extLst>
              <a:ext uri="{FF2B5EF4-FFF2-40B4-BE49-F238E27FC236}">
                <a16:creationId xmlns:a16="http://schemas.microsoft.com/office/drawing/2014/main" xmlns="" id="{C5261EA0-BEB6-BCA2-8E41-3ECD15C1F197}"/>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rot="1570453">
            <a:off x="3627264" y="3384870"/>
            <a:ext cx="1266380" cy="1266380"/>
          </a:xfrm>
          <a:prstGeom prst="rect">
            <a:avLst/>
          </a:prstGeom>
        </p:spPr>
      </p:pic>
      <p:sp>
        <p:nvSpPr>
          <p:cNvPr id="33" name="Rettangolo 32">
            <a:extLst>
              <a:ext uri="{FF2B5EF4-FFF2-40B4-BE49-F238E27FC236}">
                <a16:creationId xmlns:a16="http://schemas.microsoft.com/office/drawing/2014/main" xmlns="" id="{CA454346-C7BA-6277-4B40-02C14E4FA988}"/>
              </a:ext>
            </a:extLst>
          </p:cNvPr>
          <p:cNvSpPr/>
          <p:nvPr/>
        </p:nvSpPr>
        <p:spPr bwMode="auto">
          <a:xfrm>
            <a:off x="1909304" y="2422060"/>
            <a:ext cx="2214964" cy="2417899"/>
          </a:xfrm>
          <a:prstGeom prst="rect">
            <a:avLst/>
          </a:prstGeom>
          <a:noFill/>
          <a:ln w="127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36" name="CasellaDiTesto 35">
            <a:extLst>
              <a:ext uri="{FF2B5EF4-FFF2-40B4-BE49-F238E27FC236}">
                <a16:creationId xmlns:a16="http://schemas.microsoft.com/office/drawing/2014/main" xmlns="" id="{8D848234-E903-807D-6544-41E7EB75EF06}"/>
              </a:ext>
            </a:extLst>
          </p:cNvPr>
          <p:cNvSpPr txBox="1"/>
          <p:nvPr/>
        </p:nvSpPr>
        <p:spPr>
          <a:xfrm>
            <a:off x="2166286" y="3479546"/>
            <a:ext cx="1701000" cy="1169551"/>
          </a:xfrm>
          <a:prstGeom prst="rect">
            <a:avLst/>
          </a:prstGeom>
          <a:noFill/>
        </p:spPr>
        <p:txBody>
          <a:bodyPr wrap="square">
            <a:spAutoFit/>
          </a:bodyPr>
          <a:lstStyle/>
          <a:p>
            <a:pPr algn="ctr"/>
            <a:r>
              <a:rPr lang="it-IT" sz="1400" dirty="0">
                <a:solidFill>
                  <a:srgbClr val="C00000"/>
                </a:solidFill>
                <a:latin typeface="Century Gothic" panose="020B0502020202020204" pitchFamily="34" charset="0"/>
              </a:rPr>
              <a:t>Hanno riscontrato episodi criminali legati alle "baby gang</a:t>
            </a:r>
            <a:endParaRPr lang="it-IT" sz="1400" dirty="0"/>
          </a:p>
        </p:txBody>
      </p:sp>
      <p:sp>
        <p:nvSpPr>
          <p:cNvPr id="3" name="Rettangolo 2">
            <a:extLst>
              <a:ext uri="{FF2B5EF4-FFF2-40B4-BE49-F238E27FC236}">
                <a16:creationId xmlns:a16="http://schemas.microsoft.com/office/drawing/2014/main" xmlns="" id="{3C038F91-C0AE-1A97-466F-34FB48D81071}"/>
              </a:ext>
            </a:extLst>
          </p:cNvPr>
          <p:cNvSpPr/>
          <p:nvPr/>
        </p:nvSpPr>
        <p:spPr>
          <a:xfrm>
            <a:off x="2518461" y="4889350"/>
            <a:ext cx="171146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1100" b="0" i="1"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(ITA 21,3%</a:t>
            </a:r>
            <a:r>
              <a:rPr kumimoji="0" lang="it-IT" sz="1100" b="0" i="0" u="none" strike="noStrike" kern="1200" cap="none" spc="0" normalizeH="0" baseline="0" noProof="0" dirty="0">
                <a:ln>
                  <a:noFill/>
                </a:ln>
                <a:solidFill>
                  <a:srgbClr val="000000"/>
                </a:solidFill>
                <a:effectLst/>
                <a:highlight>
                  <a:srgbClr val="D9D9D9"/>
                </a:highlight>
                <a:uLnTx/>
                <a:uFillTx/>
                <a:latin typeface="Century Gothic" panose="020B0502020202020204" pitchFamily="34" charset="0"/>
                <a:ea typeface="MS PGothic" panose="020B0600070205080204" pitchFamily="34" charset="-128"/>
                <a:cs typeface="+mn-cs"/>
              </a:rPr>
              <a:t>) </a:t>
            </a:r>
          </a:p>
        </p:txBody>
      </p:sp>
      <p:pic>
        <p:nvPicPr>
          <p:cNvPr id="5" name="Immagine 4">
            <a:extLst>
              <a:ext uri="{FF2B5EF4-FFF2-40B4-BE49-F238E27FC236}">
                <a16:creationId xmlns:a16="http://schemas.microsoft.com/office/drawing/2014/main" xmlns="" id="{135F2E06-23DB-5553-4A8D-E9763E0F2EAD}"/>
              </a:ext>
            </a:extLst>
          </p:cNvPr>
          <p:cNvPicPr>
            <a:picLocks noChangeAspect="1"/>
          </p:cNvPicPr>
          <p:nvPr/>
        </p:nvPicPr>
        <p:blipFill>
          <a:blip r:embed="rId4"/>
          <a:srcRect r="50000"/>
          <a:stretch/>
        </p:blipFill>
        <p:spPr>
          <a:xfrm>
            <a:off x="5357579" y="4185429"/>
            <a:ext cx="4042425" cy="1477462"/>
          </a:xfrm>
          <a:prstGeom prst="rect">
            <a:avLst/>
          </a:prstGeom>
        </p:spPr>
      </p:pic>
      <p:sp>
        <p:nvSpPr>
          <p:cNvPr id="6" name="Titolo 1">
            <a:extLst>
              <a:ext uri="{FF2B5EF4-FFF2-40B4-BE49-F238E27FC236}">
                <a16:creationId xmlns:a16="http://schemas.microsoft.com/office/drawing/2014/main" xmlns="" id="{7677B150-14D1-1D73-A6E3-F3CF8D77CCE8}"/>
              </a:ext>
            </a:extLst>
          </p:cNvPr>
          <p:cNvSpPr txBox="1">
            <a:spLocks/>
          </p:cNvSpPr>
          <p:nvPr/>
        </p:nvSpPr>
        <p:spPr>
          <a:xfrm>
            <a:off x="335360" y="248643"/>
            <a:ext cx="11809312"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002060"/>
                </a:solidFill>
                <a:effectLst/>
                <a:uLnTx/>
                <a:uFillTx/>
                <a:latin typeface="Century Gothic" panose="020B0502020202020204" pitchFamily="34" charset="0"/>
                <a:ea typeface="MS PGothic" charset="0"/>
                <a:cs typeface="Arial"/>
              </a:rPr>
              <a:t>Baby gang</a:t>
            </a: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 </a:t>
            </a:r>
            <a:r>
              <a:rPr lang="it-IT" sz="2200" dirty="0">
                <a:solidFill>
                  <a:srgbClr val="000000"/>
                </a:solidFill>
                <a:latin typeface="Century Gothic" panose="020B0502020202020204" pitchFamily="34" charset="0"/>
                <a:cs typeface="Arial"/>
              </a:rPr>
              <a:t>Il 26,2% delle imprese del Nord Est dichiara di aver riscontrato episodi criminali legati alla presenza delle "baby gang" nella zona di operatività dell’impresa. Il dato è superiore al valore Italia (21,3%).</a:t>
            </a: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4" name="Text Box 49">
            <a:extLst>
              <a:ext uri="{FF2B5EF4-FFF2-40B4-BE49-F238E27FC236}">
                <a16:creationId xmlns:a16="http://schemas.microsoft.com/office/drawing/2014/main" xmlns="" id="{CB910DF4-3B26-760D-2637-F5CCB7742B08}"/>
              </a:ext>
            </a:extLst>
          </p:cNvPr>
          <p:cNvSpPr txBox="1">
            <a:spLocks noChangeArrowheads="1"/>
          </p:cNvSpPr>
          <p:nvPr/>
        </p:nvSpPr>
        <p:spPr bwMode="auto">
          <a:xfrm>
            <a:off x="242888" y="6361113"/>
            <a:ext cx="11469736" cy="23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600"/>
              </a:spcBef>
              <a:buFontTx/>
              <a:buNone/>
            </a:pPr>
            <a:r>
              <a:rPr lang="it-IT" altLang="it-IT" sz="900" dirty="0">
                <a:solidFill>
                  <a:srgbClr val="000000"/>
                </a:solidFill>
                <a:latin typeface="Century Gothic" panose="020B0502020202020204" pitchFamily="34" charset="0"/>
              </a:rPr>
              <a:t>Base campione</a:t>
            </a:r>
            <a:r>
              <a:rPr lang="it-IT" altLang="it-IT" sz="900" b="0" dirty="0">
                <a:solidFill>
                  <a:srgbClr val="000000"/>
                </a:solidFill>
                <a:latin typeface="Century Gothic" panose="020B0502020202020204" pitchFamily="34" charset="0"/>
              </a:rPr>
              <a:t>: Italia 1.600 casi; Nord Est 264 casi.</a:t>
            </a:r>
            <a:r>
              <a:rPr lang="it-IT" altLang="ja-JP" sz="900" b="0" dirty="0">
                <a:solidFill>
                  <a:srgbClr val="000000"/>
                </a:solidFill>
                <a:latin typeface="Century Gothic" panose="020B0502020202020204" pitchFamily="34" charset="0"/>
              </a:rPr>
              <a:t> </a:t>
            </a:r>
            <a:r>
              <a:rPr lang="it-IT" altLang="ja-JP" sz="900" dirty="0">
                <a:solidFill>
                  <a:srgbClr val="000000"/>
                </a:solidFill>
                <a:latin typeface="Century Gothic" panose="020B0502020202020204" pitchFamily="34" charset="0"/>
              </a:rPr>
              <a:t>I dati sono riportati all’universo</a:t>
            </a:r>
            <a:r>
              <a:rPr lang="it-IT" altLang="ja-JP" sz="900" b="0" dirty="0">
                <a:solidFill>
                  <a:srgbClr val="000000"/>
                </a:solidFill>
                <a:latin typeface="Century Gothic" panose="020B0502020202020204" pitchFamily="34" charset="0"/>
              </a:rPr>
              <a:t>.	</a:t>
            </a:r>
            <a:endParaRPr lang="it-IT" altLang="it-IT" sz="900" b="0" dirty="0">
              <a:solidFill>
                <a:srgbClr val="000000"/>
              </a:solidFill>
              <a:latin typeface="Century Gothic" panose="020B0502020202020204" pitchFamily="34" charset="0"/>
            </a:endParaRPr>
          </a:p>
        </p:txBody>
      </p:sp>
      <p:sp>
        <p:nvSpPr>
          <p:cNvPr id="8" name="CasellaDiTesto 7">
            <a:extLst>
              <a:ext uri="{FF2B5EF4-FFF2-40B4-BE49-F238E27FC236}">
                <a16:creationId xmlns:a16="http://schemas.microsoft.com/office/drawing/2014/main" xmlns="" id="{0AE36DA2-43C2-63D1-E0B5-C58ED0929B29}"/>
              </a:ext>
            </a:extLst>
          </p:cNvPr>
          <p:cNvSpPr txBox="1"/>
          <p:nvPr/>
        </p:nvSpPr>
        <p:spPr>
          <a:xfrm>
            <a:off x="2040882" y="2843044"/>
            <a:ext cx="2033118" cy="584775"/>
          </a:xfrm>
          <a:prstGeom prst="rect">
            <a:avLst/>
          </a:prstGeom>
          <a:noFill/>
        </p:spPr>
        <p:txBody>
          <a:bodyPr wrap="square">
            <a:spAutoFit/>
          </a:bodyPr>
          <a:lstStyle/>
          <a:p>
            <a:pPr algn="ctr"/>
            <a:r>
              <a:rPr lang="it-IT" sz="3200" u="sng" dirty="0">
                <a:solidFill>
                  <a:srgbClr val="C00000"/>
                </a:solidFill>
                <a:latin typeface="Century Gothic" panose="020B0502020202020204" pitchFamily="34" charset="0"/>
              </a:rPr>
              <a:t>26,2%</a:t>
            </a:r>
            <a:endParaRPr lang="it-IT" sz="3200" u="sng" dirty="0"/>
          </a:p>
        </p:txBody>
      </p:sp>
    </p:spTree>
    <p:extLst>
      <p:ext uri="{BB962C8B-B14F-4D97-AF65-F5344CB8AC3E}">
        <p14:creationId xmlns:p14="http://schemas.microsoft.com/office/powerpoint/2010/main" val="2120425014"/>
      </p:ext>
    </p:extLst>
  </p:cSld>
  <p:clrMapOvr>
    <a:masterClrMapping/>
  </p:clrMapOvr>
</p:sld>
</file>

<file path=ppt/theme/theme1.xml><?xml version="1.0" encoding="utf-8"?>
<a:theme xmlns:a="http://schemas.openxmlformats.org/drawingml/2006/main" name="R01">
  <a:themeElements>
    <a:clrScheme name="R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0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2700" cap="flat" cmpd="sng" algn="ctr">
          <a:solidFill>
            <a:srgbClr val="33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defRPr>
        </a:defPPr>
      </a:lstStyle>
    </a:lnDef>
  </a:objectDefaults>
  <a:extraClrSchemeLst>
    <a:extraClrScheme>
      <a:clrScheme name="R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0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0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0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0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0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0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0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0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0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0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0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58EB8EF468B42B46B5D1565802A83F2C" ma:contentTypeVersion="" ma:contentTypeDescription="Creare un nuovo documento." ma:contentTypeScope="" ma:versionID="ea7f8c561a22fb358ebaa95a5da248b9">
  <xsd:schema xmlns:xsd="http://www.w3.org/2001/XMLSchema" xmlns:xs="http://www.w3.org/2001/XMLSchema" xmlns:p="http://schemas.microsoft.com/office/2006/metadata/properties" xmlns:ns2="0d38ee7c-56ae-4e28-969d-9919ad8962ec" targetNamespace="http://schemas.microsoft.com/office/2006/metadata/properties" ma:root="true" ma:fieldsID="28af4215384b29da2cc485ac83d57a82" ns2:_="">
    <xsd:import namespace="0d38ee7c-56ae-4e28-969d-9919ad8962e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38ee7c-56ae-4e28-969d-9919ad8962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F1951CF-BE3B-4C5E-A000-532719F0A5F5}">
  <ds:schemaRefs>
    <ds:schemaRef ds:uri="http://schemas.microsoft.com/sharepoint/v3/contenttype/forms"/>
  </ds:schemaRefs>
</ds:datastoreItem>
</file>

<file path=customXml/itemProps2.xml><?xml version="1.0" encoding="utf-8"?>
<ds:datastoreItem xmlns:ds="http://schemas.openxmlformats.org/officeDocument/2006/customXml" ds:itemID="{BE34FE25-0BF6-4576-8BEE-0F0620DED9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38ee7c-56ae-4e28-969d-9919ad8962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5D7010-C1EF-4A34-9CB2-FFEDAA2E6452}">
  <ds:schemaRefs>
    <ds:schemaRef ds:uri="http://schemas.microsoft.com/office/2006/documentManagement/types"/>
    <ds:schemaRef ds:uri="http://purl.org/dc/terms/"/>
    <ds:schemaRef ds:uri="http://purl.org/dc/elements/1.1/"/>
    <ds:schemaRef ds:uri="http://schemas.microsoft.com/office/2006/metadata/properties"/>
    <ds:schemaRef ds:uri="0d38ee7c-56ae-4e28-969d-9919ad8962ec"/>
    <ds:schemaRef ds:uri="http://www.w3.org/XML/1998/namespace"/>
    <ds:schemaRef ds:uri="http://purl.org/dc/dcmityp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765</TotalTime>
  <Words>2668</Words>
  <Application>Microsoft Office PowerPoint</Application>
  <PresentationFormat>Personalizzato</PresentationFormat>
  <Paragraphs>354</Paragraphs>
  <Slides>20</Slides>
  <Notes>3</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R01</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subject>.</dc:subject>
  <dc:creator>.</dc:creator>
  <cp:keywords>.</cp:keywords>
  <dc:description>.</dc:description>
  <cp:lastModifiedBy>Santini</cp:lastModifiedBy>
  <cp:revision>50</cp:revision>
  <cp:lastPrinted>2017-02-14T10:13:56Z</cp:lastPrinted>
  <dcterms:created xsi:type="dcterms:W3CDTF">2009-02-16T05:35:06Z</dcterms:created>
  <dcterms:modified xsi:type="dcterms:W3CDTF">2025-05-08T08:55:39Z</dcterms:modified>
  <cp:category>.</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0x01010058EB8EF468B42B46B5D1565802A83F2C</vt:lpwstr>
  </property>
</Properties>
</file>